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06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8118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15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9659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5676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061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7570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73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083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180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AA4DB7-6EDD-4D77-BC83-98F42856A03B}" type="datetimeFigureOut">
              <a:rPr lang="en-GB" smtClean="0"/>
              <a:t>02/09/2021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3EF944-D6F6-447B-9A64-03B25EDC98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728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1469679"/>
            <a:ext cx="7772400" cy="1470025"/>
          </a:xfrm>
        </p:spPr>
        <p:txBody>
          <a:bodyPr/>
          <a:lstStyle/>
          <a:p>
            <a:r>
              <a:rPr lang="en-GB" b="1" u="sng" dirty="0"/>
              <a:t>Notification of a Child Death</a:t>
            </a:r>
            <a:br>
              <a:rPr lang="en-GB" b="1" u="sng" dirty="0"/>
            </a:br>
            <a:r>
              <a:rPr lang="en-GB" b="1" u="sng" dirty="0" err="1"/>
              <a:t>eCDOP</a:t>
            </a:r>
            <a:r>
              <a:rPr lang="en-GB" b="1" u="sng" dirty="0"/>
              <a:t> (Gloucestershire)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03548" y="3003912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For any child death in Gloucestershire, notification is to be made via </a:t>
            </a:r>
            <a:r>
              <a:rPr lang="en-GB" b="1" dirty="0" err="1">
                <a:solidFill>
                  <a:srgbClr val="FF0000"/>
                </a:solidFill>
              </a:rPr>
              <a:t>eCDOP</a:t>
            </a:r>
            <a:r>
              <a:rPr lang="en-GB" b="1" dirty="0">
                <a:solidFill>
                  <a:srgbClr val="FF0000"/>
                </a:solidFill>
              </a:rPr>
              <a:t> through the link below.</a:t>
            </a:r>
          </a:p>
        </p:txBody>
      </p:sp>
      <p:sp>
        <p:nvSpPr>
          <p:cNvPr id="6" name="Rectangle 5"/>
          <p:cNvSpPr/>
          <p:nvPr/>
        </p:nvSpPr>
        <p:spPr>
          <a:xfrm>
            <a:off x="755576" y="4882122"/>
            <a:ext cx="7632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rgbClr val="0070C0"/>
                </a:solidFill>
                <a:hlinkClick r:id="rId2" action="ppaction://hlinksldjump"/>
              </a:rPr>
              <a:t>www.ecdop.co.uk/gloucestershire/live/public</a:t>
            </a:r>
            <a:endParaRPr lang="en-GB" sz="2800" b="1" dirty="0">
              <a:solidFill>
                <a:srgbClr val="0070C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164288" y="5805264"/>
            <a:ext cx="10801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800" dirty="0"/>
              <a:t>1</a:t>
            </a:r>
            <a:r>
              <a:rPr lang="en-GB" sz="800" baseline="30000" dirty="0"/>
              <a:t>st</a:t>
            </a:r>
            <a:r>
              <a:rPr lang="en-GB" sz="800" dirty="0"/>
              <a:t> April 2020</a:t>
            </a:r>
          </a:p>
        </p:txBody>
      </p:sp>
      <p:pic>
        <p:nvPicPr>
          <p:cNvPr id="7" name="Picture 1" descr="LOGO GCC_3175 GSCP CDR">
            <a:extLst>
              <a:ext uri="{FF2B5EF4-FFF2-40B4-BE49-F238E27FC236}">
                <a16:creationId xmlns:a16="http://schemas.microsoft.com/office/drawing/2014/main" id="{C6D7AF3E-2D3E-4927-963E-026DCB413F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067" y="377152"/>
            <a:ext cx="5391417" cy="1089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7783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45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Notification of a Child Death eCDOP (Gloucestershire)</vt:lpstr>
    </vt:vector>
  </TitlesOfParts>
  <Company>Gloucestershire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Notification of a Child Death eCDOP</dc:title>
  <dc:creator>THOMPSON, Sharon</dc:creator>
  <cp:lastModifiedBy>THOMPSON, Sharon</cp:lastModifiedBy>
  <cp:revision>9</cp:revision>
  <dcterms:created xsi:type="dcterms:W3CDTF">2021-03-30T10:00:13Z</dcterms:created>
  <dcterms:modified xsi:type="dcterms:W3CDTF">2021-09-02T12:34:34Z</dcterms:modified>
</cp:coreProperties>
</file>