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280" r:id="rId3"/>
    <p:sldId id="281" r:id="rId4"/>
    <p:sldId id="282" r:id="rId5"/>
    <p:sldId id="283" r:id="rId6"/>
    <p:sldId id="284" r:id="rId7"/>
    <p:sldId id="285" r:id="rId8"/>
    <p:sldId id="258" r:id="rId9"/>
    <p:sldId id="262" r:id="rId10"/>
    <p:sldId id="270" r:id="rId11"/>
    <p:sldId id="271" r:id="rId12"/>
    <p:sldId id="272" r:id="rId13"/>
    <p:sldId id="273" r:id="rId14"/>
    <p:sldId id="286" r:id="rId15"/>
    <p:sldId id="287" r:id="rId16"/>
    <p:sldId id="288" r:id="rId17"/>
    <p:sldId id="289" r:id="rId18"/>
    <p:sldId id="259" r:id="rId19"/>
    <p:sldId id="263" r:id="rId20"/>
    <p:sldId id="260" r:id="rId21"/>
    <p:sldId id="275" r:id="rId22"/>
    <p:sldId id="276" r:id="rId23"/>
    <p:sldId id="277" r:id="rId24"/>
    <p:sldId id="278" r:id="rId25"/>
    <p:sldId id="27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27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885495-6FD2-4144-8C52-2399C57FFABE}" type="datetimeFigureOut">
              <a:rPr lang="en-GB" smtClean="0"/>
              <a:t>06/08/2021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BAA202-B4C5-46B5-B4B3-29C1CF1ED85E}" type="slidenum">
              <a:rPr lang="en-GB" smtClean="0"/>
              <a:t>‹#›</a:t>
            </a:fld>
            <a:endParaRPr lang="en-GB"/>
          </a:p>
        </p:txBody>
      </p:sp>
    </p:spTree>
    <p:extLst>
      <p:ext uri="{BB962C8B-B14F-4D97-AF65-F5344CB8AC3E}">
        <p14:creationId xmlns:p14="http://schemas.microsoft.com/office/powerpoint/2010/main" val="3394276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3BAA202-B4C5-46B5-B4B3-29C1CF1ED85E}" type="slidenum">
              <a:rPr lang="en-GB" smtClean="0"/>
              <a:t>37</a:t>
            </a:fld>
            <a:endParaRPr lang="en-GB"/>
          </a:p>
        </p:txBody>
      </p:sp>
    </p:spTree>
    <p:extLst>
      <p:ext uri="{BB962C8B-B14F-4D97-AF65-F5344CB8AC3E}">
        <p14:creationId xmlns:p14="http://schemas.microsoft.com/office/powerpoint/2010/main" val="171333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3E7FFA0-43BF-41B8-9452-622DE8DE1267}" type="datetimeFigureOut">
              <a:rPr lang="en-GB" smtClean="0"/>
              <a:t>06/08/2021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936BCB6-BB29-4DE1-9016-7D1DB5651A38}" type="slidenum">
              <a:rPr lang="en-GB" smtClean="0"/>
              <a:t>‹#›</a:t>
            </a:fld>
            <a:endParaRPr lang="en-GB" dirty="0"/>
          </a:p>
        </p:txBody>
      </p:sp>
    </p:spTree>
    <p:extLst>
      <p:ext uri="{BB962C8B-B14F-4D97-AF65-F5344CB8AC3E}">
        <p14:creationId xmlns:p14="http://schemas.microsoft.com/office/powerpoint/2010/main" val="1066738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E7FFA0-43BF-41B8-9452-622DE8DE1267}" type="datetimeFigureOut">
              <a:rPr lang="en-GB" smtClean="0"/>
              <a:t>06/08/2021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936BCB6-BB29-4DE1-9016-7D1DB5651A38}" type="slidenum">
              <a:rPr lang="en-GB" smtClean="0"/>
              <a:t>‹#›</a:t>
            </a:fld>
            <a:endParaRPr lang="en-GB" dirty="0"/>
          </a:p>
        </p:txBody>
      </p:sp>
    </p:spTree>
    <p:extLst>
      <p:ext uri="{BB962C8B-B14F-4D97-AF65-F5344CB8AC3E}">
        <p14:creationId xmlns:p14="http://schemas.microsoft.com/office/powerpoint/2010/main" val="1175864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E7FFA0-43BF-41B8-9452-622DE8DE1267}" type="datetimeFigureOut">
              <a:rPr lang="en-GB" smtClean="0"/>
              <a:t>06/08/2021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936BCB6-BB29-4DE1-9016-7D1DB5651A38}" type="slidenum">
              <a:rPr lang="en-GB" smtClean="0"/>
              <a:t>‹#›</a:t>
            </a:fld>
            <a:endParaRPr lang="en-GB" dirty="0"/>
          </a:p>
        </p:txBody>
      </p:sp>
    </p:spTree>
    <p:extLst>
      <p:ext uri="{BB962C8B-B14F-4D97-AF65-F5344CB8AC3E}">
        <p14:creationId xmlns:p14="http://schemas.microsoft.com/office/powerpoint/2010/main" val="169567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E7FFA0-43BF-41B8-9452-622DE8DE1267}" type="datetimeFigureOut">
              <a:rPr lang="en-GB" smtClean="0"/>
              <a:t>06/08/2021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936BCB6-BB29-4DE1-9016-7D1DB5651A38}" type="slidenum">
              <a:rPr lang="en-GB" smtClean="0"/>
              <a:t>‹#›</a:t>
            </a:fld>
            <a:endParaRPr lang="en-GB" dirty="0"/>
          </a:p>
        </p:txBody>
      </p:sp>
    </p:spTree>
    <p:extLst>
      <p:ext uri="{BB962C8B-B14F-4D97-AF65-F5344CB8AC3E}">
        <p14:creationId xmlns:p14="http://schemas.microsoft.com/office/powerpoint/2010/main" val="2795178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E7FFA0-43BF-41B8-9452-622DE8DE1267}" type="datetimeFigureOut">
              <a:rPr lang="en-GB" smtClean="0"/>
              <a:t>06/08/2021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936BCB6-BB29-4DE1-9016-7D1DB5651A38}" type="slidenum">
              <a:rPr lang="en-GB" smtClean="0"/>
              <a:t>‹#›</a:t>
            </a:fld>
            <a:endParaRPr lang="en-GB" dirty="0"/>
          </a:p>
        </p:txBody>
      </p:sp>
    </p:spTree>
    <p:extLst>
      <p:ext uri="{BB962C8B-B14F-4D97-AF65-F5344CB8AC3E}">
        <p14:creationId xmlns:p14="http://schemas.microsoft.com/office/powerpoint/2010/main" val="2162457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3E7FFA0-43BF-41B8-9452-622DE8DE1267}" type="datetimeFigureOut">
              <a:rPr lang="en-GB" smtClean="0"/>
              <a:t>06/08/2021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936BCB6-BB29-4DE1-9016-7D1DB5651A38}" type="slidenum">
              <a:rPr lang="en-GB" smtClean="0"/>
              <a:t>‹#›</a:t>
            </a:fld>
            <a:endParaRPr lang="en-GB" dirty="0"/>
          </a:p>
        </p:txBody>
      </p:sp>
    </p:spTree>
    <p:extLst>
      <p:ext uri="{BB962C8B-B14F-4D97-AF65-F5344CB8AC3E}">
        <p14:creationId xmlns:p14="http://schemas.microsoft.com/office/powerpoint/2010/main" val="240368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3E7FFA0-43BF-41B8-9452-622DE8DE1267}" type="datetimeFigureOut">
              <a:rPr lang="en-GB" smtClean="0"/>
              <a:t>06/08/2021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936BCB6-BB29-4DE1-9016-7D1DB5651A38}" type="slidenum">
              <a:rPr lang="en-GB" smtClean="0"/>
              <a:t>‹#›</a:t>
            </a:fld>
            <a:endParaRPr lang="en-GB" dirty="0"/>
          </a:p>
        </p:txBody>
      </p:sp>
    </p:spTree>
    <p:extLst>
      <p:ext uri="{BB962C8B-B14F-4D97-AF65-F5344CB8AC3E}">
        <p14:creationId xmlns:p14="http://schemas.microsoft.com/office/powerpoint/2010/main" val="1277753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3E7FFA0-43BF-41B8-9452-622DE8DE1267}" type="datetimeFigureOut">
              <a:rPr lang="en-GB" smtClean="0"/>
              <a:t>06/08/2021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936BCB6-BB29-4DE1-9016-7D1DB5651A38}" type="slidenum">
              <a:rPr lang="en-GB" smtClean="0"/>
              <a:t>‹#›</a:t>
            </a:fld>
            <a:endParaRPr lang="en-GB" dirty="0"/>
          </a:p>
        </p:txBody>
      </p:sp>
    </p:spTree>
    <p:extLst>
      <p:ext uri="{BB962C8B-B14F-4D97-AF65-F5344CB8AC3E}">
        <p14:creationId xmlns:p14="http://schemas.microsoft.com/office/powerpoint/2010/main" val="3527884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E7FFA0-43BF-41B8-9452-622DE8DE1267}" type="datetimeFigureOut">
              <a:rPr lang="en-GB" smtClean="0"/>
              <a:t>06/08/2021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936BCB6-BB29-4DE1-9016-7D1DB5651A38}" type="slidenum">
              <a:rPr lang="en-GB" smtClean="0"/>
              <a:t>‹#›</a:t>
            </a:fld>
            <a:endParaRPr lang="en-GB" dirty="0"/>
          </a:p>
        </p:txBody>
      </p:sp>
    </p:spTree>
    <p:extLst>
      <p:ext uri="{BB962C8B-B14F-4D97-AF65-F5344CB8AC3E}">
        <p14:creationId xmlns:p14="http://schemas.microsoft.com/office/powerpoint/2010/main" val="24484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E7FFA0-43BF-41B8-9452-622DE8DE1267}" type="datetimeFigureOut">
              <a:rPr lang="en-GB" smtClean="0"/>
              <a:t>06/08/2021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936BCB6-BB29-4DE1-9016-7D1DB5651A38}" type="slidenum">
              <a:rPr lang="en-GB" smtClean="0"/>
              <a:t>‹#›</a:t>
            </a:fld>
            <a:endParaRPr lang="en-GB" dirty="0"/>
          </a:p>
        </p:txBody>
      </p:sp>
    </p:spTree>
    <p:extLst>
      <p:ext uri="{BB962C8B-B14F-4D97-AF65-F5344CB8AC3E}">
        <p14:creationId xmlns:p14="http://schemas.microsoft.com/office/powerpoint/2010/main" val="1416426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E7FFA0-43BF-41B8-9452-622DE8DE1267}" type="datetimeFigureOut">
              <a:rPr lang="en-GB" smtClean="0"/>
              <a:t>06/08/2021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936BCB6-BB29-4DE1-9016-7D1DB5651A38}" type="slidenum">
              <a:rPr lang="en-GB" smtClean="0"/>
              <a:t>‹#›</a:t>
            </a:fld>
            <a:endParaRPr lang="en-GB" dirty="0"/>
          </a:p>
        </p:txBody>
      </p:sp>
    </p:spTree>
    <p:extLst>
      <p:ext uri="{BB962C8B-B14F-4D97-AF65-F5344CB8AC3E}">
        <p14:creationId xmlns:p14="http://schemas.microsoft.com/office/powerpoint/2010/main" val="260730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7FFA0-43BF-41B8-9452-622DE8DE1267}" type="datetimeFigureOut">
              <a:rPr lang="en-GB" smtClean="0"/>
              <a:t>06/08/2021</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36BCB6-BB29-4DE1-9016-7D1DB5651A38}" type="slidenum">
              <a:rPr lang="en-GB" smtClean="0"/>
              <a:t>‹#›</a:t>
            </a:fld>
            <a:endParaRPr lang="en-GB" dirty="0"/>
          </a:p>
        </p:txBody>
      </p:sp>
    </p:spTree>
    <p:extLst>
      <p:ext uri="{BB962C8B-B14F-4D97-AF65-F5344CB8AC3E}">
        <p14:creationId xmlns:p14="http://schemas.microsoft.com/office/powerpoint/2010/main" val="3638757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Webex</a:t>
            </a:r>
            <a:endParaRPr lang="en-GB" dirty="0"/>
          </a:p>
        </p:txBody>
      </p:sp>
      <p:pic>
        <p:nvPicPr>
          <p:cNvPr id="7170" name="Picture 2" descr="\\SVRSHIR157\tirwin$\Desktop\images\IMG_00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1760" y="2256656"/>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2996952"/>
            <a:ext cx="2800240" cy="1384995"/>
          </a:xfrm>
          <a:prstGeom prst="rect">
            <a:avLst/>
          </a:prstGeom>
          <a:noFill/>
        </p:spPr>
        <p:txBody>
          <a:bodyPr wrap="square" rtlCol="0">
            <a:spAutoFit/>
          </a:bodyPr>
          <a:lstStyle/>
          <a:p>
            <a:r>
              <a:rPr lang="en-GB" sz="2800" dirty="0" smtClean="0"/>
              <a:t>On the home screen, select the webex icon</a:t>
            </a:r>
            <a:endParaRPr lang="en-GB" sz="2800" dirty="0"/>
          </a:p>
        </p:txBody>
      </p:sp>
      <p:sp>
        <p:nvSpPr>
          <p:cNvPr id="5" name="Right Arrow 4"/>
          <p:cNvSpPr/>
          <p:nvPr/>
        </p:nvSpPr>
        <p:spPr>
          <a:xfrm>
            <a:off x="2907744" y="3373797"/>
            <a:ext cx="5192648" cy="36004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55561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Creating Folders</a:t>
            </a:r>
            <a:endParaRPr lang="en-GB" dirty="0"/>
          </a:p>
        </p:txBody>
      </p:sp>
      <p:pic>
        <p:nvPicPr>
          <p:cNvPr id="11266" name="Picture 2" descr="\\SVRSHIR157\tirwin$\Desktop\images\IMG_0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7536" y="1289381"/>
            <a:ext cx="4176464" cy="55686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9552" y="1289381"/>
            <a:ext cx="4248472" cy="4401205"/>
          </a:xfrm>
          <a:prstGeom prst="rect">
            <a:avLst/>
          </a:prstGeom>
          <a:noFill/>
        </p:spPr>
        <p:txBody>
          <a:bodyPr wrap="square" rtlCol="0">
            <a:spAutoFit/>
          </a:bodyPr>
          <a:lstStyle/>
          <a:p>
            <a:r>
              <a:rPr lang="en-GB" sz="2800" dirty="0" smtClean="0"/>
              <a:t>To create folders on your iPad, hold your finger on one of the icons that you want to add to a folder. You will need to on this icon for about 2-3 seconds. You will see the icons start to jiggle, this how you know the app you are moving is ready to move.</a:t>
            </a:r>
            <a:endParaRPr lang="en-GB" sz="2800" dirty="0"/>
          </a:p>
        </p:txBody>
      </p:sp>
    </p:spTree>
    <p:extLst>
      <p:ext uri="{BB962C8B-B14F-4D97-AF65-F5344CB8AC3E}">
        <p14:creationId xmlns:p14="http://schemas.microsoft.com/office/powerpoint/2010/main" val="4116865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Creating Folders</a:t>
            </a:r>
            <a:endParaRPr lang="en-GB" dirty="0"/>
          </a:p>
        </p:txBody>
      </p:sp>
      <p:pic>
        <p:nvPicPr>
          <p:cNvPr id="12290" name="Picture 2" descr="\\SVRSHIR157\tirwin$\Desktop\images\IMG_0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2834" y="1217373"/>
            <a:ext cx="4230470" cy="56406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9552" y="1484783"/>
            <a:ext cx="3960440" cy="1815882"/>
          </a:xfrm>
          <a:prstGeom prst="rect">
            <a:avLst/>
          </a:prstGeom>
          <a:noFill/>
        </p:spPr>
        <p:txBody>
          <a:bodyPr wrap="square" rtlCol="0">
            <a:spAutoFit/>
          </a:bodyPr>
          <a:lstStyle/>
          <a:p>
            <a:r>
              <a:rPr lang="en-GB" sz="2800" dirty="0" smtClean="0"/>
              <a:t>Now drag your app towards another app you wish to make a folder with. </a:t>
            </a:r>
            <a:endParaRPr lang="en-GB" sz="2800" dirty="0"/>
          </a:p>
        </p:txBody>
      </p:sp>
      <p:sp>
        <p:nvSpPr>
          <p:cNvPr id="5" name="TextBox 4"/>
          <p:cNvSpPr txBox="1"/>
          <p:nvPr/>
        </p:nvSpPr>
        <p:spPr>
          <a:xfrm>
            <a:off x="539552" y="5000365"/>
            <a:ext cx="3024336" cy="1384995"/>
          </a:xfrm>
          <a:prstGeom prst="rect">
            <a:avLst/>
          </a:prstGeom>
          <a:noFill/>
        </p:spPr>
        <p:txBody>
          <a:bodyPr wrap="square" rtlCol="0">
            <a:spAutoFit/>
          </a:bodyPr>
          <a:lstStyle/>
          <a:p>
            <a:r>
              <a:rPr lang="en-GB" sz="2800" dirty="0" smtClean="0"/>
              <a:t>I am only using these 2 apps as an example!</a:t>
            </a:r>
            <a:endParaRPr lang="en-GB" sz="2800" dirty="0"/>
          </a:p>
        </p:txBody>
      </p:sp>
      <p:sp>
        <p:nvSpPr>
          <p:cNvPr id="6" name="Right Arrow 5"/>
          <p:cNvSpPr/>
          <p:nvPr/>
        </p:nvSpPr>
        <p:spPr>
          <a:xfrm rot="10609992">
            <a:off x="6796188" y="3335465"/>
            <a:ext cx="443762" cy="71179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ight Arrow 6"/>
          <p:cNvSpPr/>
          <p:nvPr/>
        </p:nvSpPr>
        <p:spPr>
          <a:xfrm rot="20263873">
            <a:off x="3420723" y="4654116"/>
            <a:ext cx="3600400" cy="69249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91123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Creating Folders</a:t>
            </a:r>
            <a:endParaRPr lang="en-GB" dirty="0"/>
          </a:p>
        </p:txBody>
      </p:sp>
      <p:pic>
        <p:nvPicPr>
          <p:cNvPr id="13314" name="Picture 2" descr="\\SVRSHIR157\tirwin$\Desktop\images\IMG_00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8739" y="1458991"/>
            <a:ext cx="4075261" cy="54336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37320" y="2636912"/>
            <a:ext cx="3096344" cy="2246769"/>
          </a:xfrm>
          <a:prstGeom prst="rect">
            <a:avLst/>
          </a:prstGeom>
          <a:noFill/>
        </p:spPr>
        <p:txBody>
          <a:bodyPr wrap="square" rtlCol="0">
            <a:spAutoFit/>
          </a:bodyPr>
          <a:lstStyle/>
          <a:p>
            <a:r>
              <a:rPr lang="en-GB" sz="2800" dirty="0" smtClean="0"/>
              <a:t>You will now see the 2 apps together in a white box, these two apps are now in a folder </a:t>
            </a:r>
            <a:endParaRPr lang="en-GB" sz="2800" dirty="0"/>
          </a:p>
        </p:txBody>
      </p:sp>
      <p:sp>
        <p:nvSpPr>
          <p:cNvPr id="3" name="Right Arrow 2"/>
          <p:cNvSpPr/>
          <p:nvPr/>
        </p:nvSpPr>
        <p:spPr>
          <a:xfrm rot="18925771">
            <a:off x="2730652" y="3875828"/>
            <a:ext cx="4662750" cy="25847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513304" y="5256202"/>
            <a:ext cx="3528392" cy="954107"/>
          </a:xfrm>
          <a:prstGeom prst="rect">
            <a:avLst/>
          </a:prstGeom>
          <a:noFill/>
        </p:spPr>
        <p:txBody>
          <a:bodyPr wrap="square" rtlCol="0">
            <a:spAutoFit/>
          </a:bodyPr>
          <a:lstStyle/>
          <a:p>
            <a:r>
              <a:rPr lang="en-GB" sz="2800" dirty="0" smtClean="0"/>
              <a:t>You can name the Folder if you wish</a:t>
            </a:r>
            <a:endParaRPr lang="en-GB" sz="2800" dirty="0"/>
          </a:p>
        </p:txBody>
      </p:sp>
    </p:spTree>
    <p:extLst>
      <p:ext uri="{BB962C8B-B14F-4D97-AF65-F5344CB8AC3E}">
        <p14:creationId xmlns:p14="http://schemas.microsoft.com/office/powerpoint/2010/main" val="3327533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Creating Folders</a:t>
            </a:r>
            <a:endParaRPr lang="en-GB" dirty="0"/>
          </a:p>
        </p:txBody>
      </p:sp>
      <p:pic>
        <p:nvPicPr>
          <p:cNvPr id="14338" name="Picture 2" descr="\\SVRSHIR157\tirwin$\Desktop\images\IMG_00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7536" y="1284053"/>
            <a:ext cx="4176464" cy="55686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4392" y="1628800"/>
            <a:ext cx="3447568" cy="3970318"/>
          </a:xfrm>
          <a:prstGeom prst="rect">
            <a:avLst/>
          </a:prstGeom>
          <a:noFill/>
        </p:spPr>
        <p:txBody>
          <a:bodyPr wrap="square" rtlCol="0">
            <a:spAutoFit/>
          </a:bodyPr>
          <a:lstStyle/>
          <a:p>
            <a:r>
              <a:rPr lang="en-GB" sz="2800" dirty="0" smtClean="0"/>
              <a:t>Back on the Home Screen, you will now have a box like this, This is the folder you just created. To access this, just tap on the box and it will display the apps inside, ready to access.</a:t>
            </a:r>
            <a:endParaRPr lang="en-GB" sz="2800" dirty="0"/>
          </a:p>
        </p:txBody>
      </p:sp>
      <p:sp>
        <p:nvSpPr>
          <p:cNvPr id="5" name="Right Arrow 4"/>
          <p:cNvSpPr/>
          <p:nvPr/>
        </p:nvSpPr>
        <p:spPr>
          <a:xfrm rot="20575585">
            <a:off x="4022289" y="4028467"/>
            <a:ext cx="2699792" cy="58477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3809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Creating Folders: Outlook</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2812820"/>
            <a:ext cx="7191430" cy="4045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3528" y="1340768"/>
            <a:ext cx="8640960" cy="1384995"/>
          </a:xfrm>
          <a:prstGeom prst="rect">
            <a:avLst/>
          </a:prstGeom>
          <a:noFill/>
        </p:spPr>
        <p:txBody>
          <a:bodyPr wrap="square" rtlCol="0">
            <a:spAutoFit/>
          </a:bodyPr>
          <a:lstStyle/>
          <a:p>
            <a:r>
              <a:rPr lang="en-GB" sz="2800" dirty="0" smtClean="0"/>
              <a:t>When inside outlook, hover over your Inbox folder on the left side of the screen and right click, from here you will see the “New Folder” option</a:t>
            </a:r>
            <a:endParaRPr lang="en-GB" sz="2800" dirty="0"/>
          </a:p>
        </p:txBody>
      </p:sp>
      <p:sp>
        <p:nvSpPr>
          <p:cNvPr id="5" name="Right Arrow 4"/>
          <p:cNvSpPr/>
          <p:nvPr/>
        </p:nvSpPr>
        <p:spPr>
          <a:xfrm rot="8662218">
            <a:off x="2073736" y="3028091"/>
            <a:ext cx="1435734" cy="43204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627784" y="3717033"/>
            <a:ext cx="3960440" cy="2808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599892" y="4703792"/>
            <a:ext cx="2088232" cy="523220"/>
          </a:xfrm>
          <a:prstGeom prst="rect">
            <a:avLst/>
          </a:prstGeom>
          <a:noFill/>
        </p:spPr>
        <p:txBody>
          <a:bodyPr wrap="square" rtlCol="0">
            <a:spAutoFit/>
          </a:bodyPr>
          <a:lstStyle/>
          <a:p>
            <a:r>
              <a:rPr lang="en-GB" sz="2800" dirty="0" smtClean="0">
                <a:solidFill>
                  <a:srgbClr val="FF0000"/>
                </a:solidFill>
              </a:rPr>
              <a:t>Censored</a:t>
            </a:r>
            <a:endParaRPr lang="en-GB" sz="2800" dirty="0">
              <a:solidFill>
                <a:srgbClr val="FF0000"/>
              </a:solidFill>
            </a:endParaRPr>
          </a:p>
        </p:txBody>
      </p:sp>
    </p:spTree>
    <p:extLst>
      <p:ext uri="{BB962C8B-B14F-4D97-AF65-F5344CB8AC3E}">
        <p14:creationId xmlns:p14="http://schemas.microsoft.com/office/powerpoint/2010/main" val="3972429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864" y="2868593"/>
            <a:ext cx="7092279" cy="3989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Creating Folders: Outlook</a:t>
            </a:r>
            <a:endParaRPr lang="en-GB" dirty="0"/>
          </a:p>
        </p:txBody>
      </p:sp>
      <p:sp>
        <p:nvSpPr>
          <p:cNvPr id="4" name="TextBox 3"/>
          <p:cNvSpPr txBox="1"/>
          <p:nvPr/>
        </p:nvSpPr>
        <p:spPr>
          <a:xfrm>
            <a:off x="683568" y="1294600"/>
            <a:ext cx="7848872" cy="1384995"/>
          </a:xfrm>
          <a:prstGeom prst="rect">
            <a:avLst/>
          </a:prstGeom>
          <a:noFill/>
        </p:spPr>
        <p:txBody>
          <a:bodyPr wrap="square" rtlCol="0">
            <a:spAutoFit/>
          </a:bodyPr>
          <a:lstStyle/>
          <a:p>
            <a:r>
              <a:rPr lang="en-GB" sz="2800" dirty="0" smtClean="0"/>
              <a:t>You will now see the option to name the folder, you can name this in relation to the emails you wish to place inside – example “Meetings”. Then click “OK”</a:t>
            </a:r>
            <a:endParaRPr lang="en-GB" sz="2800" dirty="0"/>
          </a:p>
        </p:txBody>
      </p:sp>
      <p:sp>
        <p:nvSpPr>
          <p:cNvPr id="5" name="Right Arrow 4"/>
          <p:cNvSpPr/>
          <p:nvPr/>
        </p:nvSpPr>
        <p:spPr>
          <a:xfrm rot="7333049">
            <a:off x="4016699" y="3955267"/>
            <a:ext cx="3286026" cy="38762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339752" y="3675164"/>
            <a:ext cx="1080120" cy="28501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0779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Creating Folders: Outlook</a:t>
            </a: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2483514"/>
            <a:ext cx="7776864" cy="4374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4232" y="1087706"/>
            <a:ext cx="8608248" cy="1384995"/>
          </a:xfrm>
          <a:prstGeom prst="rect">
            <a:avLst/>
          </a:prstGeom>
          <a:noFill/>
        </p:spPr>
        <p:txBody>
          <a:bodyPr wrap="square" rtlCol="0">
            <a:spAutoFit/>
          </a:bodyPr>
          <a:lstStyle/>
          <a:p>
            <a:r>
              <a:rPr lang="en-GB" sz="2800" dirty="0" smtClean="0"/>
              <a:t>You will now see this new folder under the “Inbox” folder, From here, left click and drag the emails that you would like in to this folder </a:t>
            </a:r>
            <a:endParaRPr lang="en-GB" sz="2800" dirty="0"/>
          </a:p>
        </p:txBody>
      </p:sp>
      <p:sp>
        <p:nvSpPr>
          <p:cNvPr id="7" name="Rectangle 6"/>
          <p:cNvSpPr/>
          <p:nvPr/>
        </p:nvSpPr>
        <p:spPr>
          <a:xfrm>
            <a:off x="2267744" y="3789040"/>
            <a:ext cx="3672408" cy="2664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p:cNvSpPr/>
          <p:nvPr/>
        </p:nvSpPr>
        <p:spPr>
          <a:xfrm rot="11950192">
            <a:off x="1383635" y="3248351"/>
            <a:ext cx="843267" cy="38023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8" name="Rectangle 7"/>
          <p:cNvSpPr/>
          <p:nvPr/>
        </p:nvSpPr>
        <p:spPr>
          <a:xfrm>
            <a:off x="2267744" y="3356992"/>
            <a:ext cx="129614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730099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Creating Folders: Outlook</a:t>
            </a:r>
            <a:endParaRPr lang="en-GB"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2717260"/>
            <a:ext cx="7416824" cy="4171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9552" y="1340768"/>
            <a:ext cx="8136904" cy="954107"/>
          </a:xfrm>
          <a:prstGeom prst="rect">
            <a:avLst/>
          </a:prstGeom>
          <a:noFill/>
        </p:spPr>
        <p:txBody>
          <a:bodyPr wrap="square" rtlCol="0">
            <a:spAutoFit/>
          </a:bodyPr>
          <a:lstStyle/>
          <a:p>
            <a:r>
              <a:rPr lang="en-GB" sz="2800" dirty="0" smtClean="0"/>
              <a:t>Upon selection of this new folder, you will now see the emails that you dragged here.</a:t>
            </a:r>
            <a:endParaRPr lang="en-GB" sz="2800" dirty="0"/>
          </a:p>
        </p:txBody>
      </p:sp>
      <p:sp>
        <p:nvSpPr>
          <p:cNvPr id="5" name="Right Arrow 4"/>
          <p:cNvSpPr/>
          <p:nvPr/>
        </p:nvSpPr>
        <p:spPr>
          <a:xfrm rot="7366420">
            <a:off x="3071256" y="2760021"/>
            <a:ext cx="1262823" cy="28671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748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Toggling between Modern.gov and </a:t>
            </a:r>
            <a:r>
              <a:rPr lang="en-GB" dirty="0"/>
              <a:t>E</a:t>
            </a:r>
            <a:r>
              <a:rPr lang="en-GB" dirty="0" smtClean="0"/>
              <a:t>mail</a:t>
            </a:r>
            <a:endParaRPr lang="en-GB"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8811" y="1556792"/>
            <a:ext cx="6384709" cy="478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31840" y="2420888"/>
            <a:ext cx="144016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3131840" y="2996952"/>
            <a:ext cx="144016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3131840" y="3501008"/>
            <a:ext cx="144016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3131840" y="4149080"/>
            <a:ext cx="144016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3131840" y="4653136"/>
            <a:ext cx="144016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3131840" y="5229200"/>
            <a:ext cx="144016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2915816" y="5733256"/>
            <a:ext cx="144016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4572000" y="2571760"/>
            <a:ext cx="316835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4716016" y="5229200"/>
            <a:ext cx="187220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p:nvPr/>
        </p:nvSpPr>
        <p:spPr>
          <a:xfrm>
            <a:off x="395536" y="1556792"/>
            <a:ext cx="2373275" cy="1200329"/>
          </a:xfrm>
          <a:prstGeom prst="rect">
            <a:avLst/>
          </a:prstGeom>
          <a:noFill/>
        </p:spPr>
        <p:txBody>
          <a:bodyPr wrap="square" rtlCol="0">
            <a:spAutoFit/>
          </a:bodyPr>
          <a:lstStyle/>
          <a:p>
            <a:r>
              <a:rPr lang="en-GB" dirty="0" smtClean="0"/>
              <a:t>Here you can see the emails on an iPad (information has been censored)</a:t>
            </a:r>
            <a:endParaRPr lang="en-GB" dirty="0"/>
          </a:p>
        </p:txBody>
      </p:sp>
      <p:sp>
        <p:nvSpPr>
          <p:cNvPr id="14" name="TextBox 13"/>
          <p:cNvSpPr txBox="1"/>
          <p:nvPr/>
        </p:nvSpPr>
        <p:spPr>
          <a:xfrm>
            <a:off x="395536" y="2996952"/>
            <a:ext cx="2160240" cy="1477328"/>
          </a:xfrm>
          <a:prstGeom prst="rect">
            <a:avLst/>
          </a:prstGeom>
          <a:noFill/>
        </p:spPr>
        <p:txBody>
          <a:bodyPr wrap="square" rtlCol="0">
            <a:spAutoFit/>
          </a:bodyPr>
          <a:lstStyle/>
          <a:p>
            <a:r>
              <a:rPr lang="en-GB" dirty="0" smtClean="0"/>
              <a:t>Take your finger/thumb and place it on the very bottom of the screen.</a:t>
            </a:r>
            <a:endParaRPr lang="en-GB" dirty="0"/>
          </a:p>
        </p:txBody>
      </p:sp>
      <p:sp>
        <p:nvSpPr>
          <p:cNvPr id="17" name="Right Arrow 16"/>
          <p:cNvSpPr/>
          <p:nvPr/>
        </p:nvSpPr>
        <p:spPr>
          <a:xfrm rot="2022562">
            <a:off x="2465019" y="4910921"/>
            <a:ext cx="2773803" cy="126014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p:cNvSpPr txBox="1"/>
          <p:nvPr/>
        </p:nvSpPr>
        <p:spPr>
          <a:xfrm>
            <a:off x="395536" y="4717593"/>
            <a:ext cx="1952995" cy="2031325"/>
          </a:xfrm>
          <a:prstGeom prst="rect">
            <a:avLst/>
          </a:prstGeom>
          <a:noFill/>
        </p:spPr>
        <p:txBody>
          <a:bodyPr wrap="square" rtlCol="0">
            <a:spAutoFit/>
          </a:bodyPr>
          <a:lstStyle/>
          <a:p>
            <a:r>
              <a:rPr lang="en-GB" dirty="0" smtClean="0"/>
              <a:t>From here swipe your finger/thumb  in an upward direction maintaining contact with the screen.</a:t>
            </a:r>
            <a:endParaRPr lang="en-GB" dirty="0"/>
          </a:p>
        </p:txBody>
      </p:sp>
    </p:spTree>
    <p:extLst>
      <p:ext uri="{BB962C8B-B14F-4D97-AF65-F5344CB8AC3E}">
        <p14:creationId xmlns:p14="http://schemas.microsoft.com/office/powerpoint/2010/main" val="2024418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Toggling between Modern.gov and Email</a:t>
            </a:r>
            <a:endParaRPr lang="en-GB"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3360" y="1688624"/>
            <a:ext cx="576064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1556792"/>
            <a:ext cx="3024336" cy="1477328"/>
          </a:xfrm>
          <a:prstGeom prst="rect">
            <a:avLst/>
          </a:prstGeom>
          <a:noFill/>
        </p:spPr>
        <p:txBody>
          <a:bodyPr wrap="square" rtlCol="0">
            <a:spAutoFit/>
          </a:bodyPr>
          <a:lstStyle/>
          <a:p>
            <a:r>
              <a:rPr lang="en-GB" dirty="0" smtClean="0"/>
              <a:t>You will then be faced with a screen that looks like this. From here just tap on the Modern.gov tab and it will take you into the app.</a:t>
            </a:r>
            <a:endParaRPr lang="en-GB" dirty="0"/>
          </a:p>
        </p:txBody>
      </p:sp>
      <p:sp>
        <p:nvSpPr>
          <p:cNvPr id="5" name="TextBox 4"/>
          <p:cNvSpPr txBox="1"/>
          <p:nvPr/>
        </p:nvSpPr>
        <p:spPr>
          <a:xfrm>
            <a:off x="179512" y="3429000"/>
            <a:ext cx="3024336" cy="1200329"/>
          </a:xfrm>
          <a:prstGeom prst="rect">
            <a:avLst/>
          </a:prstGeom>
          <a:noFill/>
        </p:spPr>
        <p:txBody>
          <a:bodyPr wrap="square" rtlCol="0">
            <a:spAutoFit/>
          </a:bodyPr>
          <a:lstStyle/>
          <a:p>
            <a:r>
              <a:rPr lang="en-GB" dirty="0" smtClean="0"/>
              <a:t>This also works in reverse and can be used to switch between any apps that you have open on your iPad.</a:t>
            </a:r>
            <a:endParaRPr lang="en-GB" dirty="0"/>
          </a:p>
        </p:txBody>
      </p:sp>
    </p:spTree>
    <p:extLst>
      <p:ext uri="{BB962C8B-B14F-4D97-AF65-F5344CB8AC3E}">
        <p14:creationId xmlns:p14="http://schemas.microsoft.com/office/powerpoint/2010/main" val="1851909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Webex</a:t>
            </a:r>
            <a:endParaRPr lang="en-GB" dirty="0"/>
          </a:p>
        </p:txBody>
      </p:sp>
      <p:pic>
        <p:nvPicPr>
          <p:cNvPr id="8194" name="Picture 2" descr="\\SVRSHIR157\tirwin$\Desktop\images\IMG_00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2560" y="1358528"/>
            <a:ext cx="4141440" cy="55219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06096" y="2996103"/>
            <a:ext cx="3449880" cy="1815882"/>
          </a:xfrm>
          <a:prstGeom prst="rect">
            <a:avLst/>
          </a:prstGeom>
          <a:noFill/>
        </p:spPr>
        <p:txBody>
          <a:bodyPr wrap="square" rtlCol="0">
            <a:spAutoFit/>
          </a:bodyPr>
          <a:lstStyle/>
          <a:p>
            <a:r>
              <a:rPr lang="en-GB" sz="2800" dirty="0" smtClean="0"/>
              <a:t>Upon opening you may have a pop up. Select the “I Accept” option</a:t>
            </a:r>
            <a:endParaRPr lang="en-GB" sz="2800" dirty="0"/>
          </a:p>
        </p:txBody>
      </p:sp>
      <p:sp>
        <p:nvSpPr>
          <p:cNvPr id="5" name="Right Arrow 4"/>
          <p:cNvSpPr/>
          <p:nvPr/>
        </p:nvSpPr>
        <p:spPr>
          <a:xfrm rot="829217">
            <a:off x="4135515" y="4257696"/>
            <a:ext cx="2679680" cy="23310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71015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Updating the Calendar</a:t>
            </a:r>
            <a:endParaRPr lang="en-GB" dirty="0"/>
          </a:p>
        </p:txBody>
      </p:sp>
      <p:pic>
        <p:nvPicPr>
          <p:cNvPr id="1026" name="Picture 2" descr="\\SVRSHIR157\tirwin$\Desktop\images\IMG_00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5042" y="1579389"/>
            <a:ext cx="3958958" cy="52786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3960" y="1632357"/>
            <a:ext cx="4176464" cy="1815882"/>
          </a:xfrm>
          <a:prstGeom prst="rect">
            <a:avLst/>
          </a:prstGeom>
          <a:noFill/>
        </p:spPr>
        <p:txBody>
          <a:bodyPr wrap="square" rtlCol="0">
            <a:spAutoFit/>
          </a:bodyPr>
          <a:lstStyle/>
          <a:p>
            <a:r>
              <a:rPr lang="en-GB" sz="2800" dirty="0" smtClean="0"/>
              <a:t>Upon opening the calendar, you will see something like this (it might be different if yours has events in it).</a:t>
            </a:r>
            <a:endParaRPr lang="en-GB" sz="2800" dirty="0"/>
          </a:p>
        </p:txBody>
      </p:sp>
      <p:sp>
        <p:nvSpPr>
          <p:cNvPr id="5" name="TextBox 4"/>
          <p:cNvSpPr txBox="1"/>
          <p:nvPr/>
        </p:nvSpPr>
        <p:spPr>
          <a:xfrm>
            <a:off x="683960" y="3933056"/>
            <a:ext cx="3888040" cy="1815882"/>
          </a:xfrm>
          <a:prstGeom prst="rect">
            <a:avLst/>
          </a:prstGeom>
          <a:noFill/>
        </p:spPr>
        <p:txBody>
          <a:bodyPr wrap="square" rtlCol="0">
            <a:spAutoFit/>
          </a:bodyPr>
          <a:lstStyle/>
          <a:p>
            <a:r>
              <a:rPr lang="en-GB" sz="2800" dirty="0" smtClean="0"/>
              <a:t>If you would like to add an upcoming event, you will need to press this icon.</a:t>
            </a:r>
            <a:endParaRPr lang="en-GB" sz="2800" dirty="0"/>
          </a:p>
        </p:txBody>
      </p:sp>
      <p:sp>
        <p:nvSpPr>
          <p:cNvPr id="6" name="Right Arrow 5"/>
          <p:cNvSpPr/>
          <p:nvPr/>
        </p:nvSpPr>
        <p:spPr>
          <a:xfrm rot="18823045">
            <a:off x="3665549" y="2708374"/>
            <a:ext cx="2796063" cy="48481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215355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Updating the Calendar</a:t>
            </a:r>
            <a:endParaRPr lang="en-GB" dirty="0"/>
          </a:p>
        </p:txBody>
      </p:sp>
      <p:pic>
        <p:nvPicPr>
          <p:cNvPr id="2050" name="Picture 2" descr="\\SVRSHIR157\tirwin$\Desktop\images\IMG_00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3507" y="1692276"/>
            <a:ext cx="3874293" cy="51657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512" y="1340768"/>
            <a:ext cx="4752528" cy="1815882"/>
          </a:xfrm>
          <a:prstGeom prst="rect">
            <a:avLst/>
          </a:prstGeom>
          <a:noFill/>
        </p:spPr>
        <p:txBody>
          <a:bodyPr wrap="square" rtlCol="0">
            <a:spAutoFit/>
          </a:bodyPr>
          <a:lstStyle/>
          <a:p>
            <a:r>
              <a:rPr lang="en-GB" sz="2800" dirty="0" smtClean="0"/>
              <a:t>When you have pressed this, a pop up will show asking for the details of the event that is upcoming.</a:t>
            </a:r>
            <a:endParaRPr lang="en-GB" sz="2800" dirty="0"/>
          </a:p>
        </p:txBody>
      </p:sp>
      <p:sp>
        <p:nvSpPr>
          <p:cNvPr id="5" name="TextBox 4"/>
          <p:cNvSpPr txBox="1"/>
          <p:nvPr/>
        </p:nvSpPr>
        <p:spPr>
          <a:xfrm>
            <a:off x="1187624" y="2968796"/>
            <a:ext cx="3960440" cy="523220"/>
          </a:xfrm>
          <a:prstGeom prst="rect">
            <a:avLst/>
          </a:prstGeom>
          <a:noFill/>
        </p:spPr>
        <p:txBody>
          <a:bodyPr wrap="square" rtlCol="0">
            <a:spAutoFit/>
          </a:bodyPr>
          <a:lstStyle/>
          <a:p>
            <a:r>
              <a:rPr lang="en-GB" sz="2800" dirty="0" smtClean="0"/>
              <a:t>Event name</a:t>
            </a:r>
            <a:endParaRPr lang="en-GB" sz="2800" dirty="0"/>
          </a:p>
        </p:txBody>
      </p:sp>
      <p:sp>
        <p:nvSpPr>
          <p:cNvPr id="6" name="TextBox 5"/>
          <p:cNvSpPr txBox="1"/>
          <p:nvPr/>
        </p:nvSpPr>
        <p:spPr>
          <a:xfrm>
            <a:off x="24016" y="3591981"/>
            <a:ext cx="4608512" cy="1384995"/>
          </a:xfrm>
          <a:prstGeom prst="rect">
            <a:avLst/>
          </a:prstGeom>
          <a:noFill/>
        </p:spPr>
        <p:txBody>
          <a:bodyPr wrap="square" rtlCol="0">
            <a:spAutoFit/>
          </a:bodyPr>
          <a:lstStyle/>
          <a:p>
            <a:r>
              <a:rPr lang="en-GB" sz="2800" dirty="0" smtClean="0"/>
              <a:t>Location (shire hall or other locations, you can also put the room the event is in here</a:t>
            </a:r>
            <a:endParaRPr lang="en-GB" sz="2800" dirty="0"/>
          </a:p>
        </p:txBody>
      </p:sp>
      <p:sp>
        <p:nvSpPr>
          <p:cNvPr id="7" name="TextBox 6"/>
          <p:cNvSpPr txBox="1"/>
          <p:nvPr/>
        </p:nvSpPr>
        <p:spPr>
          <a:xfrm>
            <a:off x="827584" y="5183614"/>
            <a:ext cx="3456384" cy="523220"/>
          </a:xfrm>
          <a:prstGeom prst="rect">
            <a:avLst/>
          </a:prstGeom>
          <a:noFill/>
        </p:spPr>
        <p:txBody>
          <a:bodyPr wrap="square" rtlCol="0">
            <a:spAutoFit/>
          </a:bodyPr>
          <a:lstStyle/>
          <a:p>
            <a:r>
              <a:rPr lang="en-GB" sz="2800" dirty="0" smtClean="0"/>
              <a:t>Start date and time</a:t>
            </a:r>
            <a:endParaRPr lang="en-GB" sz="2800" dirty="0"/>
          </a:p>
        </p:txBody>
      </p:sp>
      <p:sp>
        <p:nvSpPr>
          <p:cNvPr id="8" name="TextBox 7"/>
          <p:cNvSpPr txBox="1"/>
          <p:nvPr/>
        </p:nvSpPr>
        <p:spPr>
          <a:xfrm>
            <a:off x="1345290" y="5917624"/>
            <a:ext cx="3645108" cy="523220"/>
          </a:xfrm>
          <a:prstGeom prst="rect">
            <a:avLst/>
          </a:prstGeom>
          <a:noFill/>
        </p:spPr>
        <p:txBody>
          <a:bodyPr wrap="square" rtlCol="0">
            <a:spAutoFit/>
          </a:bodyPr>
          <a:lstStyle/>
          <a:p>
            <a:r>
              <a:rPr lang="en-GB" sz="2800" dirty="0" smtClean="0"/>
              <a:t>When it ends</a:t>
            </a:r>
            <a:endParaRPr lang="en-GB" sz="2800" dirty="0"/>
          </a:p>
        </p:txBody>
      </p:sp>
      <p:sp>
        <p:nvSpPr>
          <p:cNvPr id="9" name="Right Arrow 8"/>
          <p:cNvSpPr/>
          <p:nvPr/>
        </p:nvSpPr>
        <p:spPr>
          <a:xfrm rot="20733932">
            <a:off x="2924585" y="2729065"/>
            <a:ext cx="2376264" cy="20034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ight Arrow 9"/>
          <p:cNvSpPr/>
          <p:nvPr/>
        </p:nvSpPr>
        <p:spPr>
          <a:xfrm rot="19703378">
            <a:off x="4123698" y="3025844"/>
            <a:ext cx="1523648" cy="26161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ight Arrow 10"/>
          <p:cNvSpPr/>
          <p:nvPr/>
        </p:nvSpPr>
        <p:spPr>
          <a:xfrm rot="19363432">
            <a:off x="3337309" y="4148549"/>
            <a:ext cx="3416696" cy="29180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ight Arrow 11"/>
          <p:cNvSpPr/>
          <p:nvPr/>
        </p:nvSpPr>
        <p:spPr>
          <a:xfrm rot="19110521">
            <a:off x="3282721" y="4676515"/>
            <a:ext cx="4027305" cy="192859"/>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657909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Updating the Calendar</a:t>
            </a:r>
            <a:endParaRPr lang="en-GB" dirty="0"/>
          </a:p>
        </p:txBody>
      </p:sp>
      <p:pic>
        <p:nvPicPr>
          <p:cNvPr id="3074" name="Picture 2" descr="\\SVRSHIR157\tirwin$\Desktop\images\IMG_00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0874" y="1566664"/>
            <a:ext cx="3977934" cy="53039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5536" y="1340768"/>
            <a:ext cx="4745338" cy="1815882"/>
          </a:xfrm>
          <a:prstGeom prst="rect">
            <a:avLst/>
          </a:prstGeom>
          <a:noFill/>
        </p:spPr>
        <p:txBody>
          <a:bodyPr wrap="square" rtlCol="0">
            <a:spAutoFit/>
          </a:bodyPr>
          <a:lstStyle/>
          <a:p>
            <a:r>
              <a:rPr lang="en-GB" sz="2800" dirty="0" smtClean="0"/>
              <a:t>When you select start date and time, the pop up will show this, from here select the date of the event. </a:t>
            </a:r>
            <a:endParaRPr lang="en-GB" sz="2800" dirty="0"/>
          </a:p>
        </p:txBody>
      </p:sp>
      <p:sp>
        <p:nvSpPr>
          <p:cNvPr id="5" name="TextBox 4"/>
          <p:cNvSpPr txBox="1"/>
          <p:nvPr/>
        </p:nvSpPr>
        <p:spPr>
          <a:xfrm>
            <a:off x="251520" y="3526122"/>
            <a:ext cx="3888432" cy="1384995"/>
          </a:xfrm>
          <a:prstGeom prst="rect">
            <a:avLst/>
          </a:prstGeom>
          <a:noFill/>
        </p:spPr>
        <p:txBody>
          <a:bodyPr wrap="square" rtlCol="0">
            <a:spAutoFit/>
          </a:bodyPr>
          <a:lstStyle/>
          <a:p>
            <a:r>
              <a:rPr lang="en-GB" sz="2800" dirty="0" smtClean="0"/>
              <a:t>You will also need to click on the time and adjust it accordingly</a:t>
            </a:r>
            <a:endParaRPr lang="en-GB" sz="2800" dirty="0"/>
          </a:p>
        </p:txBody>
      </p:sp>
      <p:sp>
        <p:nvSpPr>
          <p:cNvPr id="6" name="Right Arrow 5"/>
          <p:cNvSpPr/>
          <p:nvPr/>
        </p:nvSpPr>
        <p:spPr>
          <a:xfrm rot="20434997">
            <a:off x="4105894" y="3126661"/>
            <a:ext cx="2552871" cy="23185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163032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Updating the Calendar</a:t>
            </a:r>
            <a:endParaRPr lang="en-GB" dirty="0"/>
          </a:p>
        </p:txBody>
      </p:sp>
      <p:pic>
        <p:nvPicPr>
          <p:cNvPr id="4098" name="Picture 2" descr="\\SVRSHIR157\tirwin$\Desktop\images\IMG_00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2451" y="1282601"/>
            <a:ext cx="4181549" cy="55753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5448" y="1484784"/>
            <a:ext cx="4608512" cy="1384995"/>
          </a:xfrm>
          <a:prstGeom prst="rect">
            <a:avLst/>
          </a:prstGeom>
          <a:noFill/>
        </p:spPr>
        <p:txBody>
          <a:bodyPr wrap="square" rtlCol="0">
            <a:spAutoFit/>
          </a:bodyPr>
          <a:lstStyle/>
          <a:p>
            <a:r>
              <a:rPr lang="en-GB" sz="2800" dirty="0" smtClean="0"/>
              <a:t>For this example, I have chosen the next day and set the start time to 09:45</a:t>
            </a:r>
            <a:endParaRPr lang="en-GB" sz="2800" dirty="0"/>
          </a:p>
        </p:txBody>
      </p:sp>
      <p:sp>
        <p:nvSpPr>
          <p:cNvPr id="5" name="TextBox 4"/>
          <p:cNvSpPr txBox="1"/>
          <p:nvPr/>
        </p:nvSpPr>
        <p:spPr>
          <a:xfrm>
            <a:off x="323528" y="3356992"/>
            <a:ext cx="4410432" cy="2246769"/>
          </a:xfrm>
          <a:prstGeom prst="rect">
            <a:avLst/>
          </a:prstGeom>
          <a:noFill/>
        </p:spPr>
        <p:txBody>
          <a:bodyPr wrap="square" rtlCol="0">
            <a:spAutoFit/>
          </a:bodyPr>
          <a:lstStyle/>
          <a:p>
            <a:r>
              <a:rPr lang="en-GB" sz="2800" dirty="0" smtClean="0"/>
              <a:t>When you are happy that you have correctly selected the dates and times of the event, click “Add” too add this to your calendar.</a:t>
            </a:r>
            <a:endParaRPr lang="en-GB" sz="2800" dirty="0"/>
          </a:p>
        </p:txBody>
      </p:sp>
      <p:sp>
        <p:nvSpPr>
          <p:cNvPr id="6" name="Right Arrow 5"/>
          <p:cNvSpPr/>
          <p:nvPr/>
        </p:nvSpPr>
        <p:spPr>
          <a:xfrm rot="19594652">
            <a:off x="3985524" y="2603159"/>
            <a:ext cx="3003159" cy="23194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211136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Updating the Calendar</a:t>
            </a:r>
            <a:endParaRPr lang="en-GB" dirty="0"/>
          </a:p>
        </p:txBody>
      </p:sp>
      <p:pic>
        <p:nvPicPr>
          <p:cNvPr id="5123" name="Picture 3" descr="\\SVRSHIR157\tirwin$\Desktop\images\IMG_001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4590" y="1151533"/>
            <a:ext cx="4279850" cy="57064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512" y="2060848"/>
            <a:ext cx="4464496" cy="1384995"/>
          </a:xfrm>
          <a:prstGeom prst="rect">
            <a:avLst/>
          </a:prstGeom>
          <a:noFill/>
        </p:spPr>
        <p:txBody>
          <a:bodyPr wrap="square" rtlCol="0">
            <a:spAutoFit/>
          </a:bodyPr>
          <a:lstStyle/>
          <a:p>
            <a:r>
              <a:rPr lang="en-GB" sz="2800" dirty="0" smtClean="0"/>
              <a:t>You will now see the event you just made in your calendar</a:t>
            </a:r>
            <a:endParaRPr lang="en-GB" sz="2800" dirty="0"/>
          </a:p>
        </p:txBody>
      </p:sp>
      <p:sp>
        <p:nvSpPr>
          <p:cNvPr id="5" name="Right Arrow 4"/>
          <p:cNvSpPr/>
          <p:nvPr/>
        </p:nvSpPr>
        <p:spPr>
          <a:xfrm>
            <a:off x="4276720" y="2991624"/>
            <a:ext cx="2520280" cy="2880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276383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Updating the Calendar</a:t>
            </a:r>
            <a:endParaRPr lang="en-GB" dirty="0"/>
          </a:p>
        </p:txBody>
      </p:sp>
      <p:pic>
        <p:nvPicPr>
          <p:cNvPr id="6146" name="Picture 2" descr="\\SVRSHIR157\tirwin$\Desktop\images\IMG_00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4216" y="1538288"/>
            <a:ext cx="3989784" cy="53197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512" y="1538288"/>
            <a:ext cx="4464496" cy="1384995"/>
          </a:xfrm>
          <a:prstGeom prst="rect">
            <a:avLst/>
          </a:prstGeom>
          <a:noFill/>
        </p:spPr>
        <p:txBody>
          <a:bodyPr wrap="square" rtlCol="0">
            <a:spAutoFit/>
          </a:bodyPr>
          <a:lstStyle/>
          <a:p>
            <a:r>
              <a:rPr lang="en-GB" sz="2800" dirty="0" smtClean="0"/>
              <a:t>Clicking on this event will bring up a pop up with the meetings information.</a:t>
            </a:r>
            <a:endParaRPr lang="en-GB" sz="2800" dirty="0"/>
          </a:p>
        </p:txBody>
      </p:sp>
    </p:spTree>
    <p:extLst>
      <p:ext uri="{BB962C8B-B14F-4D97-AF65-F5344CB8AC3E}">
        <p14:creationId xmlns:p14="http://schemas.microsoft.com/office/powerpoint/2010/main" val="36089006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Updating the calendar: adding calendars </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3096352"/>
            <a:ext cx="6687374" cy="3761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3528" y="1772816"/>
            <a:ext cx="8568952" cy="523220"/>
          </a:xfrm>
          <a:prstGeom prst="rect">
            <a:avLst/>
          </a:prstGeom>
          <a:noFill/>
        </p:spPr>
        <p:txBody>
          <a:bodyPr wrap="square" rtlCol="0">
            <a:spAutoFit/>
          </a:bodyPr>
          <a:lstStyle/>
          <a:p>
            <a:r>
              <a:rPr lang="en-GB" sz="2800" dirty="0" smtClean="0"/>
              <a:t>On the outlook page, first click on the calendar tab.</a:t>
            </a:r>
            <a:endParaRPr lang="en-GB" sz="2800" dirty="0"/>
          </a:p>
        </p:txBody>
      </p:sp>
      <p:sp>
        <p:nvSpPr>
          <p:cNvPr id="5" name="Rectangle 4"/>
          <p:cNvSpPr/>
          <p:nvPr/>
        </p:nvSpPr>
        <p:spPr>
          <a:xfrm>
            <a:off x="2339752" y="3789040"/>
            <a:ext cx="1224136"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779912" y="3573016"/>
            <a:ext cx="3168352" cy="2520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rot="6359417">
            <a:off x="323779" y="4020113"/>
            <a:ext cx="3636573" cy="25306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67006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Updating the calendar: adding calendars </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2869779"/>
            <a:ext cx="7272808" cy="3988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7544" y="1484784"/>
            <a:ext cx="8352928" cy="1384995"/>
          </a:xfrm>
          <a:prstGeom prst="rect">
            <a:avLst/>
          </a:prstGeom>
          <a:noFill/>
        </p:spPr>
        <p:txBody>
          <a:bodyPr wrap="square" rtlCol="0">
            <a:spAutoFit/>
          </a:bodyPr>
          <a:lstStyle/>
          <a:p>
            <a:r>
              <a:rPr lang="en-GB" sz="2800" dirty="0" smtClean="0"/>
              <a:t>You will then be taken to a page like this, ass you can see I have a number of peoples calendars along side mine. To do this, right click on “My Calendars”</a:t>
            </a:r>
            <a:endParaRPr lang="en-GB" sz="2800" dirty="0"/>
          </a:p>
        </p:txBody>
      </p:sp>
      <p:sp>
        <p:nvSpPr>
          <p:cNvPr id="5" name="Right Arrow 4"/>
          <p:cNvSpPr/>
          <p:nvPr/>
        </p:nvSpPr>
        <p:spPr>
          <a:xfrm rot="7155866">
            <a:off x="1066396" y="3319066"/>
            <a:ext cx="1224136" cy="2880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p>
        </p:txBody>
      </p:sp>
    </p:spTree>
    <p:extLst>
      <p:ext uri="{BB962C8B-B14F-4D97-AF65-F5344CB8AC3E}">
        <p14:creationId xmlns:p14="http://schemas.microsoft.com/office/powerpoint/2010/main" val="21594590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Updating the calendar: adding calendars </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8016" y="3045488"/>
            <a:ext cx="6840760" cy="3847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31640" y="1844824"/>
            <a:ext cx="6768752" cy="523220"/>
          </a:xfrm>
          <a:prstGeom prst="rect">
            <a:avLst/>
          </a:prstGeom>
          <a:noFill/>
        </p:spPr>
        <p:txBody>
          <a:bodyPr wrap="square" rtlCol="0">
            <a:spAutoFit/>
          </a:bodyPr>
          <a:lstStyle/>
          <a:p>
            <a:r>
              <a:rPr lang="en-GB" sz="2800" dirty="0" smtClean="0"/>
              <a:t>Then click “Add Calendar”</a:t>
            </a:r>
            <a:endParaRPr lang="en-GB" sz="2800" dirty="0"/>
          </a:p>
        </p:txBody>
      </p:sp>
      <p:sp>
        <p:nvSpPr>
          <p:cNvPr id="5" name="Right Arrow 4"/>
          <p:cNvSpPr/>
          <p:nvPr/>
        </p:nvSpPr>
        <p:spPr>
          <a:xfrm rot="7638430">
            <a:off x="1663360" y="3387704"/>
            <a:ext cx="2880320" cy="26886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436142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Updating the calendar: adding calendars </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3131586"/>
            <a:ext cx="6624736" cy="3726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43608" y="2034426"/>
            <a:ext cx="7632848" cy="523220"/>
          </a:xfrm>
          <a:prstGeom prst="rect">
            <a:avLst/>
          </a:prstGeom>
          <a:noFill/>
        </p:spPr>
        <p:txBody>
          <a:bodyPr wrap="square" rtlCol="0">
            <a:spAutoFit/>
          </a:bodyPr>
          <a:lstStyle/>
          <a:p>
            <a:r>
              <a:rPr lang="en-GB" sz="2800" dirty="0" smtClean="0"/>
              <a:t>Then click “From Address Book”</a:t>
            </a:r>
            <a:endParaRPr lang="en-GB" sz="2800" dirty="0"/>
          </a:p>
        </p:txBody>
      </p:sp>
      <p:sp>
        <p:nvSpPr>
          <p:cNvPr id="5" name="Right Arrow 4"/>
          <p:cNvSpPr/>
          <p:nvPr/>
        </p:nvSpPr>
        <p:spPr>
          <a:xfrm rot="6740073">
            <a:off x="2294959" y="3542528"/>
            <a:ext cx="2254847" cy="277279"/>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86559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Webex</a:t>
            </a:r>
            <a:endParaRPr lang="en-GB" dirty="0"/>
          </a:p>
        </p:txBody>
      </p:sp>
      <p:pic>
        <p:nvPicPr>
          <p:cNvPr id="9218" name="Picture 2" descr="\\SVRSHIR157\tirwin$\Desktop\images\IMG_00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5846" y="1553195"/>
            <a:ext cx="3969730" cy="52929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5536" y="3356992"/>
            <a:ext cx="4464496" cy="1384995"/>
          </a:xfrm>
          <a:prstGeom prst="rect">
            <a:avLst/>
          </a:prstGeom>
          <a:noFill/>
        </p:spPr>
        <p:txBody>
          <a:bodyPr wrap="square" rtlCol="0">
            <a:spAutoFit/>
          </a:bodyPr>
          <a:lstStyle/>
          <a:p>
            <a:r>
              <a:rPr lang="en-GB" sz="2800" dirty="0" smtClean="0"/>
              <a:t>You may also be faced with this pop up, select the “Allow” option</a:t>
            </a:r>
            <a:endParaRPr lang="en-GB" sz="2800" dirty="0"/>
          </a:p>
        </p:txBody>
      </p:sp>
      <p:sp>
        <p:nvSpPr>
          <p:cNvPr id="5" name="Right Arrow 4"/>
          <p:cNvSpPr/>
          <p:nvPr/>
        </p:nvSpPr>
        <p:spPr>
          <a:xfrm>
            <a:off x="3491880" y="4365104"/>
            <a:ext cx="3816424" cy="2880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413773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Updating the calendar: adding calendars </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3356992"/>
            <a:ext cx="6624736" cy="3501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5536" y="1628800"/>
            <a:ext cx="8568952" cy="1815882"/>
          </a:xfrm>
          <a:prstGeom prst="rect">
            <a:avLst/>
          </a:prstGeom>
          <a:noFill/>
        </p:spPr>
        <p:txBody>
          <a:bodyPr wrap="square" rtlCol="0">
            <a:spAutoFit/>
          </a:bodyPr>
          <a:lstStyle/>
          <a:p>
            <a:r>
              <a:rPr lang="en-GB" sz="2800" dirty="0" smtClean="0"/>
              <a:t>You can now search for the individual who’s calendar you wish to access</a:t>
            </a:r>
          </a:p>
          <a:p>
            <a:r>
              <a:rPr lang="en-GB" sz="2800" dirty="0" smtClean="0"/>
              <a:t>*NOTE YOU MAY HAVE TO REQUEST ACCESS TO CERTAIN PEOPLE*</a:t>
            </a:r>
            <a:endParaRPr lang="en-GB" sz="2800" dirty="0"/>
          </a:p>
        </p:txBody>
      </p:sp>
    </p:spTree>
    <p:extLst>
      <p:ext uri="{BB962C8B-B14F-4D97-AF65-F5344CB8AC3E}">
        <p14:creationId xmlns:p14="http://schemas.microsoft.com/office/powerpoint/2010/main" val="7855583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Updating the calendar: adding calendars </a:t>
            </a:r>
          </a:p>
        </p:txBody>
      </p:sp>
      <p:sp>
        <p:nvSpPr>
          <p:cNvPr id="4" name="TextBox 3"/>
          <p:cNvSpPr txBox="1"/>
          <p:nvPr/>
        </p:nvSpPr>
        <p:spPr>
          <a:xfrm>
            <a:off x="323528" y="1412776"/>
            <a:ext cx="8640960" cy="1384995"/>
          </a:xfrm>
          <a:prstGeom prst="rect">
            <a:avLst/>
          </a:prstGeom>
          <a:noFill/>
        </p:spPr>
        <p:txBody>
          <a:bodyPr wrap="square" rtlCol="0">
            <a:spAutoFit/>
          </a:bodyPr>
          <a:lstStyle/>
          <a:p>
            <a:r>
              <a:rPr lang="en-GB" sz="2800" dirty="0" smtClean="0"/>
              <a:t>Now double left click on this person, make sure you see the name in the bottom bar and click “OK” – I’m using Simon as an example </a:t>
            </a:r>
            <a:endParaRPr lang="en-GB" sz="28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310" y="2852936"/>
            <a:ext cx="7120114" cy="4005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rot="4323623">
            <a:off x="2050596" y="3942055"/>
            <a:ext cx="2881626" cy="42845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2375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Updating the calendar: adding calendars </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2752437"/>
            <a:ext cx="7344816" cy="4131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1484782"/>
            <a:ext cx="9144000" cy="1384995"/>
          </a:xfrm>
          <a:prstGeom prst="rect">
            <a:avLst/>
          </a:prstGeom>
          <a:noFill/>
        </p:spPr>
        <p:txBody>
          <a:bodyPr wrap="square" rtlCol="0">
            <a:spAutoFit/>
          </a:bodyPr>
          <a:lstStyle/>
          <a:p>
            <a:r>
              <a:rPr lang="en-GB" sz="2800" dirty="0" smtClean="0"/>
              <a:t>You will now be able to see the events this person has in their calendar, you can turn any persons calendar off by unchecking this box</a:t>
            </a:r>
            <a:endParaRPr lang="en-GB" sz="2800" dirty="0"/>
          </a:p>
        </p:txBody>
      </p:sp>
      <p:sp>
        <p:nvSpPr>
          <p:cNvPr id="4" name="Right Arrow 3"/>
          <p:cNvSpPr/>
          <p:nvPr/>
        </p:nvSpPr>
        <p:spPr>
          <a:xfrm rot="2595604">
            <a:off x="334053" y="3518173"/>
            <a:ext cx="1470942" cy="40385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429130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Modern.gov</a:t>
            </a:r>
            <a:endParaRPr lang="en-GB" dirty="0"/>
          </a:p>
        </p:txBody>
      </p:sp>
      <p:pic>
        <p:nvPicPr>
          <p:cNvPr id="1026" name="Picture 2" descr="\\SVRSHIR157\tirwin$\Desktop\images\IMG_002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5111" y="1306612"/>
            <a:ext cx="4151817" cy="55357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1700808"/>
            <a:ext cx="4104456" cy="3970318"/>
          </a:xfrm>
          <a:prstGeom prst="rect">
            <a:avLst/>
          </a:prstGeom>
          <a:noFill/>
        </p:spPr>
        <p:txBody>
          <a:bodyPr wrap="square" rtlCol="0">
            <a:spAutoFit/>
          </a:bodyPr>
          <a:lstStyle/>
          <a:p>
            <a:r>
              <a:rPr lang="en-GB" sz="2800" dirty="0" smtClean="0"/>
              <a:t>On the home screen, select Modern.gov. make sure you have “Modern.gov” and not the old application “Mod.gov” if you still have “Mod.gov” please remove this and install “Modern.gov” from work apps.</a:t>
            </a:r>
            <a:endParaRPr lang="en-GB" sz="2800" dirty="0"/>
          </a:p>
        </p:txBody>
      </p:sp>
      <p:sp>
        <p:nvSpPr>
          <p:cNvPr id="5" name="Right Arrow 4"/>
          <p:cNvSpPr/>
          <p:nvPr/>
        </p:nvSpPr>
        <p:spPr>
          <a:xfrm>
            <a:off x="4572000" y="3436936"/>
            <a:ext cx="792088" cy="57822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633577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Modern.gov</a:t>
            </a:r>
            <a:endParaRPr lang="en-GB" dirty="0"/>
          </a:p>
        </p:txBody>
      </p:sp>
      <p:pic>
        <p:nvPicPr>
          <p:cNvPr id="2050" name="Picture 2" descr="\\SVRSHIR157\tirwin$\Desktop\images\IMG_002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4920" y="1289381"/>
            <a:ext cx="4176464" cy="55686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1556792"/>
            <a:ext cx="4176464" cy="2677656"/>
          </a:xfrm>
          <a:prstGeom prst="rect">
            <a:avLst/>
          </a:prstGeom>
          <a:noFill/>
        </p:spPr>
        <p:txBody>
          <a:bodyPr wrap="square" rtlCol="0">
            <a:spAutoFit/>
          </a:bodyPr>
          <a:lstStyle/>
          <a:p>
            <a:r>
              <a:rPr lang="en-GB" sz="2800" dirty="0" smtClean="0"/>
              <a:t>Upon opening the app, you will be faced with something like this, we are going to select some committees. Click the cog in the top right corner.   </a:t>
            </a:r>
            <a:endParaRPr lang="en-GB" sz="2800" dirty="0"/>
          </a:p>
        </p:txBody>
      </p:sp>
      <p:sp>
        <p:nvSpPr>
          <p:cNvPr id="5" name="Right Arrow 4"/>
          <p:cNvSpPr/>
          <p:nvPr/>
        </p:nvSpPr>
        <p:spPr>
          <a:xfrm rot="20301490">
            <a:off x="4177740" y="2256805"/>
            <a:ext cx="4850880" cy="35111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60587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Modern.gov</a:t>
            </a:r>
            <a:endParaRPr lang="en-GB" dirty="0"/>
          </a:p>
        </p:txBody>
      </p:sp>
      <p:pic>
        <p:nvPicPr>
          <p:cNvPr id="3074" name="Picture 2" descr="\\SVRSHIR157\tirwin$\Desktop\images\IMG_002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1283" y="1385392"/>
            <a:ext cx="4104456" cy="54726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9552" y="1268760"/>
            <a:ext cx="4032448" cy="954107"/>
          </a:xfrm>
          <a:prstGeom prst="rect">
            <a:avLst/>
          </a:prstGeom>
          <a:noFill/>
        </p:spPr>
        <p:txBody>
          <a:bodyPr wrap="square" rtlCol="0">
            <a:spAutoFit/>
          </a:bodyPr>
          <a:lstStyle/>
          <a:p>
            <a:r>
              <a:rPr lang="en-GB" sz="2800" dirty="0" smtClean="0"/>
              <a:t>You will now be faced with a page that looks like this.</a:t>
            </a:r>
            <a:endParaRPr lang="en-GB" sz="2800" dirty="0"/>
          </a:p>
        </p:txBody>
      </p:sp>
      <p:sp>
        <p:nvSpPr>
          <p:cNvPr id="5" name="TextBox 4"/>
          <p:cNvSpPr txBox="1"/>
          <p:nvPr/>
        </p:nvSpPr>
        <p:spPr>
          <a:xfrm>
            <a:off x="262567" y="2290574"/>
            <a:ext cx="4697755" cy="1200329"/>
          </a:xfrm>
          <a:prstGeom prst="rect">
            <a:avLst/>
          </a:prstGeom>
          <a:noFill/>
        </p:spPr>
        <p:txBody>
          <a:bodyPr wrap="square" rtlCol="0">
            <a:spAutoFit/>
          </a:bodyPr>
          <a:lstStyle/>
          <a:p>
            <a:r>
              <a:rPr lang="en-GB" sz="2400" dirty="0" smtClean="0"/>
              <a:t>Switching organisation will allow you to change between Gloucester, Cheltenham, Stroud etc.</a:t>
            </a:r>
            <a:endParaRPr lang="en-GB" sz="2400" dirty="0"/>
          </a:p>
        </p:txBody>
      </p:sp>
      <p:sp>
        <p:nvSpPr>
          <p:cNvPr id="6" name="TextBox 5"/>
          <p:cNvSpPr txBox="1"/>
          <p:nvPr/>
        </p:nvSpPr>
        <p:spPr>
          <a:xfrm>
            <a:off x="262567" y="3645024"/>
            <a:ext cx="4697755" cy="1200329"/>
          </a:xfrm>
          <a:prstGeom prst="rect">
            <a:avLst/>
          </a:prstGeom>
          <a:noFill/>
        </p:spPr>
        <p:txBody>
          <a:bodyPr wrap="square" rtlCol="0">
            <a:spAutoFit/>
          </a:bodyPr>
          <a:lstStyle/>
          <a:p>
            <a:r>
              <a:rPr lang="en-GB" sz="2400" dirty="0" smtClean="0"/>
              <a:t>Subscribing is where you can choose which organisations to subscribe to, Gloucester, Cheltenham etc.</a:t>
            </a:r>
            <a:endParaRPr lang="en-GB" sz="2400" dirty="0"/>
          </a:p>
        </p:txBody>
      </p:sp>
      <p:sp>
        <p:nvSpPr>
          <p:cNvPr id="7" name="TextBox 6"/>
          <p:cNvSpPr txBox="1"/>
          <p:nvPr/>
        </p:nvSpPr>
        <p:spPr>
          <a:xfrm>
            <a:off x="262567" y="5085184"/>
            <a:ext cx="4597465" cy="1200329"/>
          </a:xfrm>
          <a:prstGeom prst="rect">
            <a:avLst/>
          </a:prstGeom>
          <a:noFill/>
        </p:spPr>
        <p:txBody>
          <a:bodyPr wrap="square" rtlCol="0">
            <a:spAutoFit/>
          </a:bodyPr>
          <a:lstStyle/>
          <a:p>
            <a:r>
              <a:rPr lang="en-GB" sz="2400" dirty="0" smtClean="0"/>
              <a:t>Selecting committees is were you can select from your meeting agendas</a:t>
            </a:r>
            <a:endParaRPr lang="en-GB" sz="2400" dirty="0"/>
          </a:p>
        </p:txBody>
      </p:sp>
      <p:sp>
        <p:nvSpPr>
          <p:cNvPr id="8" name="Right Arrow 7"/>
          <p:cNvSpPr/>
          <p:nvPr/>
        </p:nvSpPr>
        <p:spPr>
          <a:xfrm rot="20854291">
            <a:off x="4878598" y="2401364"/>
            <a:ext cx="2185008" cy="41043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rot="20448071">
            <a:off x="4654482" y="2978787"/>
            <a:ext cx="2777960" cy="379259"/>
          </a:xfrm>
          <a:prstGeom prst="rightArrow">
            <a:avLst>
              <a:gd name="adj1" fmla="val 57818"/>
              <a:gd name="adj2" fmla="val 5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rot="19251569">
            <a:off x="4081566" y="4151791"/>
            <a:ext cx="4140484" cy="390499"/>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88322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Modern.gov</a:t>
            </a:r>
            <a:endParaRPr lang="en-GB" dirty="0"/>
          </a:p>
        </p:txBody>
      </p:sp>
      <p:pic>
        <p:nvPicPr>
          <p:cNvPr id="4098" name="Picture 2" descr="\\SVRSHIR157\tirwin$\Desktop\images\IMG_003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6963" y="1191667"/>
            <a:ext cx="4249750" cy="56663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3528" y="1844824"/>
            <a:ext cx="4176464" cy="3108543"/>
          </a:xfrm>
          <a:prstGeom prst="rect">
            <a:avLst/>
          </a:prstGeom>
          <a:noFill/>
        </p:spPr>
        <p:txBody>
          <a:bodyPr wrap="square" rtlCol="0">
            <a:spAutoFit/>
          </a:bodyPr>
          <a:lstStyle/>
          <a:p>
            <a:r>
              <a:rPr lang="en-GB" sz="2800" dirty="0" smtClean="0"/>
              <a:t>Upon selection of “Subscribe” you can now choose the areas you wish to subscribe to, you can either scroll to find it or search the first few letters in the bar.</a:t>
            </a:r>
            <a:endParaRPr lang="en-GB" sz="2800" dirty="0"/>
          </a:p>
        </p:txBody>
      </p:sp>
      <p:sp>
        <p:nvSpPr>
          <p:cNvPr id="5" name="Right Arrow 4"/>
          <p:cNvSpPr/>
          <p:nvPr/>
        </p:nvSpPr>
        <p:spPr>
          <a:xfrm rot="21276459">
            <a:off x="3463410" y="1776319"/>
            <a:ext cx="1587615" cy="43231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24236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Modern.gov</a:t>
            </a:r>
            <a:endParaRPr lang="en-GB" dirty="0"/>
          </a:p>
        </p:txBody>
      </p:sp>
      <p:pic>
        <p:nvPicPr>
          <p:cNvPr id="5122" name="Picture 2" descr="\\SVRSHIR157\tirwin$\Desktop\images\IMG_00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330424"/>
            <a:ext cx="4139952" cy="55199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3528" y="1700808"/>
            <a:ext cx="4248472" cy="3970318"/>
          </a:xfrm>
          <a:prstGeom prst="rect">
            <a:avLst/>
          </a:prstGeom>
          <a:noFill/>
        </p:spPr>
        <p:txBody>
          <a:bodyPr wrap="square" rtlCol="0">
            <a:spAutoFit/>
          </a:bodyPr>
          <a:lstStyle/>
          <a:p>
            <a:r>
              <a:rPr lang="en-GB" sz="2800" dirty="0" smtClean="0"/>
              <a:t>To select organisation, just tap on the organisations you wish, you can select multiple. You will know when it is selected because there will be a tick on the right hand side. Then select ok when you have the ones you want.</a:t>
            </a:r>
            <a:endParaRPr lang="en-GB" sz="2800" dirty="0"/>
          </a:p>
        </p:txBody>
      </p:sp>
      <p:sp>
        <p:nvSpPr>
          <p:cNvPr id="5" name="Right Arrow 4"/>
          <p:cNvSpPr/>
          <p:nvPr/>
        </p:nvSpPr>
        <p:spPr>
          <a:xfrm rot="20649590">
            <a:off x="4536096" y="3064493"/>
            <a:ext cx="4176464" cy="31793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465080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Modern.gov</a:t>
            </a:r>
            <a:endParaRPr lang="en-GB" dirty="0"/>
          </a:p>
        </p:txBody>
      </p:sp>
      <p:sp>
        <p:nvSpPr>
          <p:cNvPr id="4" name="TextBox 3"/>
          <p:cNvSpPr txBox="1"/>
          <p:nvPr/>
        </p:nvSpPr>
        <p:spPr>
          <a:xfrm>
            <a:off x="395536" y="1412776"/>
            <a:ext cx="3960440" cy="1815882"/>
          </a:xfrm>
          <a:prstGeom prst="rect">
            <a:avLst/>
          </a:prstGeom>
          <a:noFill/>
        </p:spPr>
        <p:txBody>
          <a:bodyPr wrap="square" rtlCol="0">
            <a:spAutoFit/>
          </a:bodyPr>
          <a:lstStyle/>
          <a:p>
            <a:r>
              <a:rPr lang="en-GB" sz="2800" dirty="0" smtClean="0"/>
              <a:t>You will then need to select your committees, to do this, click on the “Select” option</a:t>
            </a:r>
            <a:endParaRPr lang="en-GB" sz="2800" dirty="0"/>
          </a:p>
        </p:txBody>
      </p:sp>
      <p:pic>
        <p:nvPicPr>
          <p:cNvPr id="6147" name="Picture 3" descr="\\SVRSHIR157\tirwin$\Desktop\images\IMG_002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7374" y="1344811"/>
            <a:ext cx="4148026" cy="5530701"/>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4347944" y="2665075"/>
            <a:ext cx="3168352" cy="37572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28021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Modern.gov</a:t>
            </a:r>
            <a:endParaRPr lang="en-GB" dirty="0"/>
          </a:p>
        </p:txBody>
      </p:sp>
      <p:pic>
        <p:nvPicPr>
          <p:cNvPr id="7170" name="Picture 2" descr="\\SVRSHIR157\tirwin$\Desktop\images\IMG_003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3520" y="1124000"/>
            <a:ext cx="4320480" cy="57606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5536" y="1340768"/>
            <a:ext cx="4104456" cy="3539430"/>
          </a:xfrm>
          <a:prstGeom prst="rect">
            <a:avLst/>
          </a:prstGeom>
          <a:noFill/>
        </p:spPr>
        <p:txBody>
          <a:bodyPr wrap="square" rtlCol="0">
            <a:spAutoFit/>
          </a:bodyPr>
          <a:lstStyle/>
          <a:p>
            <a:r>
              <a:rPr lang="en-GB" sz="2800" dirty="0" smtClean="0"/>
              <a:t>You will now see all of the committees, once again you can select multiple. You can also search to make selection quicker. Once you have selected the committees of interest select “OK”</a:t>
            </a:r>
            <a:endParaRPr lang="en-GB" sz="2800" dirty="0"/>
          </a:p>
        </p:txBody>
      </p:sp>
      <p:sp>
        <p:nvSpPr>
          <p:cNvPr id="5" name="Right Arrow 4"/>
          <p:cNvSpPr/>
          <p:nvPr/>
        </p:nvSpPr>
        <p:spPr>
          <a:xfrm rot="967687">
            <a:off x="2699792" y="5517232"/>
            <a:ext cx="5544616" cy="36004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113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Webex</a:t>
            </a:r>
            <a:endParaRPr lang="en-GB" dirty="0"/>
          </a:p>
        </p:txBody>
      </p:sp>
      <p:pic>
        <p:nvPicPr>
          <p:cNvPr id="10242" name="Picture 2" descr="\\SVRSHIR157\tirwin$\Desktop\images\IMG_00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068" y="1311424"/>
            <a:ext cx="4159932" cy="55465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9552" y="1484784"/>
            <a:ext cx="4444516" cy="1815882"/>
          </a:xfrm>
          <a:prstGeom prst="rect">
            <a:avLst/>
          </a:prstGeom>
          <a:noFill/>
        </p:spPr>
        <p:txBody>
          <a:bodyPr wrap="square" rtlCol="0">
            <a:spAutoFit/>
          </a:bodyPr>
          <a:lstStyle/>
          <a:p>
            <a:r>
              <a:rPr lang="en-GB" sz="2800" dirty="0" smtClean="0"/>
              <a:t>You will next be faced with this screen, asking you to select either “Join meeting” or “sign in”</a:t>
            </a:r>
            <a:endParaRPr lang="en-GB" sz="2800" dirty="0"/>
          </a:p>
        </p:txBody>
      </p:sp>
      <p:sp>
        <p:nvSpPr>
          <p:cNvPr id="5" name="TextBox 4"/>
          <p:cNvSpPr txBox="1"/>
          <p:nvPr/>
        </p:nvSpPr>
        <p:spPr>
          <a:xfrm>
            <a:off x="539552" y="3645024"/>
            <a:ext cx="4608512" cy="1815882"/>
          </a:xfrm>
          <a:prstGeom prst="rect">
            <a:avLst/>
          </a:prstGeom>
          <a:noFill/>
        </p:spPr>
        <p:txBody>
          <a:bodyPr wrap="square" rtlCol="0">
            <a:spAutoFit/>
          </a:bodyPr>
          <a:lstStyle/>
          <a:p>
            <a:r>
              <a:rPr lang="en-GB" sz="2800" dirty="0" smtClean="0"/>
              <a:t>If you are trying to join a meeting, selecting “Join Meeting” is the quickest way to do this </a:t>
            </a:r>
            <a:endParaRPr lang="en-GB" sz="2800" dirty="0"/>
          </a:p>
        </p:txBody>
      </p:sp>
    </p:spTree>
    <p:extLst>
      <p:ext uri="{BB962C8B-B14F-4D97-AF65-F5344CB8AC3E}">
        <p14:creationId xmlns:p14="http://schemas.microsoft.com/office/powerpoint/2010/main" val="33316487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Modern.gov</a:t>
            </a:r>
            <a:endParaRPr lang="en-GB" dirty="0"/>
          </a:p>
        </p:txBody>
      </p:sp>
      <p:pic>
        <p:nvPicPr>
          <p:cNvPr id="8194" name="Picture 2" descr="\\SVRSHIR157\tirwin$\Desktop\images\IMG_003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2748" y="1562790"/>
            <a:ext cx="3965972" cy="52879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1560" y="2014032"/>
            <a:ext cx="4032448" cy="2246769"/>
          </a:xfrm>
          <a:prstGeom prst="rect">
            <a:avLst/>
          </a:prstGeom>
          <a:noFill/>
        </p:spPr>
        <p:txBody>
          <a:bodyPr wrap="square" rtlCol="0">
            <a:spAutoFit/>
          </a:bodyPr>
          <a:lstStyle/>
          <a:p>
            <a:r>
              <a:rPr lang="en-GB" sz="2800" dirty="0" smtClean="0"/>
              <a:t>You will now see your upcoming agendas. When you select the “agenda” all of the information should open.</a:t>
            </a:r>
            <a:endParaRPr lang="en-GB" sz="2800" dirty="0"/>
          </a:p>
        </p:txBody>
      </p:sp>
      <p:sp>
        <p:nvSpPr>
          <p:cNvPr id="5" name="Right Arrow 4"/>
          <p:cNvSpPr/>
          <p:nvPr/>
        </p:nvSpPr>
        <p:spPr>
          <a:xfrm rot="20229072">
            <a:off x="3919440" y="2921391"/>
            <a:ext cx="3312368" cy="43204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8315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Assistance</a:t>
            </a:r>
            <a:endParaRPr lang="en-GB" dirty="0"/>
          </a:p>
        </p:txBody>
      </p:sp>
      <p:sp>
        <p:nvSpPr>
          <p:cNvPr id="4" name="TextBox 3"/>
          <p:cNvSpPr txBox="1"/>
          <p:nvPr/>
        </p:nvSpPr>
        <p:spPr>
          <a:xfrm>
            <a:off x="899592" y="1772816"/>
            <a:ext cx="6696744" cy="1384995"/>
          </a:xfrm>
          <a:prstGeom prst="rect">
            <a:avLst/>
          </a:prstGeom>
          <a:noFill/>
        </p:spPr>
        <p:txBody>
          <a:bodyPr wrap="square" rtlCol="0">
            <a:spAutoFit/>
          </a:bodyPr>
          <a:lstStyle/>
          <a:p>
            <a:r>
              <a:rPr lang="en-GB" sz="2800" dirty="0" smtClean="0"/>
              <a:t>If further assistance is required please contact myself - Troy.Irwin@gloucestershire.gov.uk</a:t>
            </a:r>
            <a:endParaRPr lang="en-GB" sz="2800" dirty="0"/>
          </a:p>
        </p:txBody>
      </p:sp>
      <p:sp>
        <p:nvSpPr>
          <p:cNvPr id="5" name="TextBox 4"/>
          <p:cNvSpPr txBox="1"/>
          <p:nvPr/>
        </p:nvSpPr>
        <p:spPr>
          <a:xfrm>
            <a:off x="930464" y="3164667"/>
            <a:ext cx="6696744" cy="523220"/>
          </a:xfrm>
          <a:prstGeom prst="rect">
            <a:avLst/>
          </a:prstGeom>
          <a:noFill/>
        </p:spPr>
        <p:txBody>
          <a:bodyPr wrap="square" rtlCol="0">
            <a:spAutoFit/>
          </a:bodyPr>
          <a:lstStyle/>
          <a:p>
            <a:r>
              <a:rPr lang="en-GB" sz="2800" dirty="0" smtClean="0"/>
              <a:t>Or - Maxwell.Young@gloucestershire.gov.uk</a:t>
            </a:r>
            <a:endParaRPr lang="en-GB" sz="2800" dirty="0"/>
          </a:p>
        </p:txBody>
      </p:sp>
    </p:spTree>
    <p:extLst>
      <p:ext uri="{BB962C8B-B14F-4D97-AF65-F5344CB8AC3E}">
        <p14:creationId xmlns:p14="http://schemas.microsoft.com/office/powerpoint/2010/main" val="1034773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Webex</a:t>
            </a:r>
            <a:endParaRPr lang="en-GB" dirty="0"/>
          </a:p>
        </p:txBody>
      </p:sp>
      <p:pic>
        <p:nvPicPr>
          <p:cNvPr id="11266" name="Picture 2" descr="\\SVRSHIR157\tirwin$\Desktop\images\IMG_00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6542" y="1558523"/>
            <a:ext cx="3950866" cy="52678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1648" y="1167309"/>
            <a:ext cx="4680520" cy="2246769"/>
          </a:xfrm>
          <a:prstGeom prst="rect">
            <a:avLst/>
          </a:prstGeom>
          <a:noFill/>
        </p:spPr>
        <p:txBody>
          <a:bodyPr wrap="square" rtlCol="0">
            <a:spAutoFit/>
          </a:bodyPr>
          <a:lstStyle/>
          <a:p>
            <a:r>
              <a:rPr lang="en-GB" sz="2800" dirty="0" smtClean="0"/>
              <a:t>Upon selection of “Join Meeting” you will now see this. You will need to put the meeting number or URL into the top box.</a:t>
            </a:r>
            <a:endParaRPr lang="en-GB" sz="2800" dirty="0"/>
          </a:p>
        </p:txBody>
      </p:sp>
      <p:sp>
        <p:nvSpPr>
          <p:cNvPr id="5" name="TextBox 4"/>
          <p:cNvSpPr txBox="1"/>
          <p:nvPr/>
        </p:nvSpPr>
        <p:spPr>
          <a:xfrm>
            <a:off x="55900" y="3488624"/>
            <a:ext cx="4458384" cy="954107"/>
          </a:xfrm>
          <a:prstGeom prst="rect">
            <a:avLst/>
          </a:prstGeom>
          <a:noFill/>
        </p:spPr>
        <p:txBody>
          <a:bodyPr wrap="square" rtlCol="0">
            <a:spAutoFit/>
          </a:bodyPr>
          <a:lstStyle/>
          <a:p>
            <a:r>
              <a:rPr lang="en-GB" sz="2800" dirty="0" smtClean="0"/>
              <a:t>You will also need to put your name in this box</a:t>
            </a:r>
            <a:endParaRPr lang="en-GB" sz="2800" dirty="0"/>
          </a:p>
        </p:txBody>
      </p:sp>
      <p:sp>
        <p:nvSpPr>
          <p:cNvPr id="6" name="TextBox 5"/>
          <p:cNvSpPr txBox="1"/>
          <p:nvPr/>
        </p:nvSpPr>
        <p:spPr>
          <a:xfrm>
            <a:off x="251520" y="4487149"/>
            <a:ext cx="4458384" cy="954107"/>
          </a:xfrm>
          <a:prstGeom prst="rect">
            <a:avLst/>
          </a:prstGeom>
          <a:noFill/>
        </p:spPr>
        <p:txBody>
          <a:bodyPr wrap="square" rtlCol="0">
            <a:spAutoFit/>
          </a:bodyPr>
          <a:lstStyle/>
          <a:p>
            <a:r>
              <a:rPr lang="en-GB" sz="2800" dirty="0" smtClean="0"/>
              <a:t>You will also need to put your work email in this box</a:t>
            </a:r>
            <a:endParaRPr lang="en-GB" sz="2800" dirty="0"/>
          </a:p>
        </p:txBody>
      </p:sp>
      <p:sp>
        <p:nvSpPr>
          <p:cNvPr id="7" name="Right Arrow 6"/>
          <p:cNvSpPr/>
          <p:nvPr/>
        </p:nvSpPr>
        <p:spPr>
          <a:xfrm rot="20304997">
            <a:off x="4476462" y="3298806"/>
            <a:ext cx="1440160" cy="23054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ight Arrow 7"/>
          <p:cNvSpPr/>
          <p:nvPr/>
        </p:nvSpPr>
        <p:spPr>
          <a:xfrm rot="18911595">
            <a:off x="4050916" y="4177310"/>
            <a:ext cx="2348836" cy="26236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401648" y="5661248"/>
            <a:ext cx="4112636" cy="954107"/>
          </a:xfrm>
          <a:prstGeom prst="rect">
            <a:avLst/>
          </a:prstGeom>
          <a:noFill/>
        </p:spPr>
        <p:txBody>
          <a:bodyPr wrap="square" rtlCol="0">
            <a:spAutoFit/>
          </a:bodyPr>
          <a:lstStyle/>
          <a:p>
            <a:r>
              <a:rPr lang="en-GB" sz="2800" dirty="0" smtClean="0"/>
              <a:t>When this information is complete, select “Join”</a:t>
            </a:r>
            <a:endParaRPr lang="en-GB" sz="2800" dirty="0"/>
          </a:p>
        </p:txBody>
      </p:sp>
      <p:sp>
        <p:nvSpPr>
          <p:cNvPr id="10" name="Right Arrow 9"/>
          <p:cNvSpPr/>
          <p:nvPr/>
        </p:nvSpPr>
        <p:spPr>
          <a:xfrm rot="18900292">
            <a:off x="3179491" y="4092721"/>
            <a:ext cx="5943054" cy="38453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ight Arrow 2"/>
          <p:cNvSpPr/>
          <p:nvPr/>
        </p:nvSpPr>
        <p:spPr>
          <a:xfrm>
            <a:off x="4932040" y="2391794"/>
            <a:ext cx="976496" cy="20220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30434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Webex</a:t>
            </a:r>
            <a:endParaRPr lang="en-GB" dirty="0"/>
          </a:p>
        </p:txBody>
      </p:sp>
      <p:pic>
        <p:nvPicPr>
          <p:cNvPr id="12290" name="Picture 2" descr="\\SVRSHIR157\tirwin$\Desktop\images\IMG_00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6106" y="1700808"/>
            <a:ext cx="3867894" cy="51571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1844824"/>
            <a:ext cx="4808562" cy="1815882"/>
          </a:xfrm>
          <a:prstGeom prst="rect">
            <a:avLst/>
          </a:prstGeom>
          <a:noFill/>
        </p:spPr>
        <p:txBody>
          <a:bodyPr wrap="square" rtlCol="0">
            <a:spAutoFit/>
          </a:bodyPr>
          <a:lstStyle/>
          <a:p>
            <a:r>
              <a:rPr lang="en-GB" sz="2800" dirty="0" smtClean="0"/>
              <a:t>Upon the selection of “Sign in” you will be faced with is page, just enter your work email address into this bar.</a:t>
            </a:r>
            <a:endParaRPr lang="en-GB" sz="2800" dirty="0"/>
          </a:p>
        </p:txBody>
      </p:sp>
      <p:sp>
        <p:nvSpPr>
          <p:cNvPr id="5" name="Right Arrow 4"/>
          <p:cNvSpPr/>
          <p:nvPr/>
        </p:nvSpPr>
        <p:spPr>
          <a:xfrm rot="20698580">
            <a:off x="4874150" y="2700140"/>
            <a:ext cx="1210051" cy="26850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1115616" y="4489956"/>
            <a:ext cx="3240360" cy="523220"/>
          </a:xfrm>
          <a:prstGeom prst="rect">
            <a:avLst/>
          </a:prstGeom>
          <a:noFill/>
        </p:spPr>
        <p:txBody>
          <a:bodyPr wrap="square" rtlCol="0">
            <a:spAutoFit/>
          </a:bodyPr>
          <a:lstStyle/>
          <a:p>
            <a:r>
              <a:rPr lang="en-GB" sz="2800" dirty="0" smtClean="0"/>
              <a:t>Then select “Next”</a:t>
            </a:r>
            <a:endParaRPr lang="en-GB" sz="2800" dirty="0"/>
          </a:p>
        </p:txBody>
      </p:sp>
      <p:sp>
        <p:nvSpPr>
          <p:cNvPr id="6" name="Right Arrow 5"/>
          <p:cNvSpPr/>
          <p:nvPr/>
        </p:nvSpPr>
        <p:spPr>
          <a:xfrm rot="19637485">
            <a:off x="4015312" y="3361252"/>
            <a:ext cx="4550756" cy="43861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28441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Webex</a:t>
            </a:r>
            <a:endParaRPr lang="en-GB" dirty="0"/>
          </a:p>
        </p:txBody>
      </p:sp>
      <p:pic>
        <p:nvPicPr>
          <p:cNvPr id="13314" name="Picture 2" descr="\\SVRSHIR157\tirwin$\Desktop\images\IMG_002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4893" y="1206628"/>
            <a:ext cx="4249107" cy="56654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3528" y="1521768"/>
            <a:ext cx="3744416" cy="1384995"/>
          </a:xfrm>
          <a:prstGeom prst="rect">
            <a:avLst/>
          </a:prstGeom>
          <a:noFill/>
        </p:spPr>
        <p:txBody>
          <a:bodyPr wrap="square" rtlCol="0">
            <a:spAutoFit/>
          </a:bodyPr>
          <a:lstStyle/>
          <a:p>
            <a:r>
              <a:rPr lang="en-GB" sz="2800" dirty="0" smtClean="0"/>
              <a:t>You will now need to enter the meeting URL here</a:t>
            </a:r>
            <a:endParaRPr lang="en-GB" sz="2800" dirty="0"/>
          </a:p>
        </p:txBody>
      </p:sp>
      <p:sp>
        <p:nvSpPr>
          <p:cNvPr id="5" name="Right Arrow 4"/>
          <p:cNvSpPr/>
          <p:nvPr/>
        </p:nvSpPr>
        <p:spPr>
          <a:xfrm rot="1233313">
            <a:off x="3615402" y="2132857"/>
            <a:ext cx="2232248" cy="2880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323528" y="4039366"/>
            <a:ext cx="4176464" cy="1384995"/>
          </a:xfrm>
          <a:prstGeom prst="rect">
            <a:avLst/>
          </a:prstGeom>
          <a:noFill/>
        </p:spPr>
        <p:txBody>
          <a:bodyPr wrap="square" rtlCol="0">
            <a:spAutoFit/>
          </a:bodyPr>
          <a:lstStyle/>
          <a:p>
            <a:r>
              <a:rPr lang="en-GB" sz="2800" dirty="0" smtClean="0"/>
              <a:t>Then when it has been entered correctly, select “Next”</a:t>
            </a:r>
            <a:endParaRPr lang="en-GB" sz="2800" dirty="0"/>
          </a:p>
        </p:txBody>
      </p:sp>
      <p:sp>
        <p:nvSpPr>
          <p:cNvPr id="7" name="Right Arrow 6"/>
          <p:cNvSpPr/>
          <p:nvPr/>
        </p:nvSpPr>
        <p:spPr>
          <a:xfrm rot="19667688">
            <a:off x="3486875" y="3027650"/>
            <a:ext cx="4883610" cy="31015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17122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Creating Folders</a:t>
            </a:r>
            <a:endParaRPr lang="en-GB"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8562" t="336" r="19316" b="9422"/>
          <a:stretch/>
        </p:blipFill>
        <p:spPr bwMode="auto">
          <a:xfrm>
            <a:off x="3851920" y="1700808"/>
            <a:ext cx="4998438" cy="4084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3568" y="1700808"/>
            <a:ext cx="3024336" cy="4524315"/>
          </a:xfrm>
          <a:prstGeom prst="rect">
            <a:avLst/>
          </a:prstGeom>
          <a:noFill/>
        </p:spPr>
        <p:txBody>
          <a:bodyPr wrap="square" rtlCol="0">
            <a:spAutoFit/>
          </a:bodyPr>
          <a:lstStyle/>
          <a:p>
            <a:r>
              <a:rPr lang="en-GB" sz="3200" dirty="0" smtClean="0"/>
              <a:t>On the desktop screen of your laptop, right click the mouse and go down to new. From her you will have the option the says “Folder”  </a:t>
            </a:r>
            <a:endParaRPr lang="en-GB" sz="3200" dirty="0"/>
          </a:p>
        </p:txBody>
      </p:sp>
    </p:spTree>
    <p:extLst>
      <p:ext uri="{BB962C8B-B14F-4D97-AF65-F5344CB8AC3E}">
        <p14:creationId xmlns:p14="http://schemas.microsoft.com/office/powerpoint/2010/main" val="2682841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Creating Folders</a:t>
            </a:r>
            <a:endParaRPr lang="en-GB"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9884" t="7744" r="18748" b="10431"/>
          <a:stretch/>
        </p:blipFill>
        <p:spPr bwMode="auto">
          <a:xfrm>
            <a:off x="4067944" y="2285519"/>
            <a:ext cx="4937760" cy="3703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1560" y="1628800"/>
            <a:ext cx="3168352" cy="5016758"/>
          </a:xfrm>
          <a:prstGeom prst="rect">
            <a:avLst/>
          </a:prstGeom>
          <a:noFill/>
        </p:spPr>
        <p:txBody>
          <a:bodyPr wrap="square" rtlCol="0">
            <a:spAutoFit/>
          </a:bodyPr>
          <a:lstStyle/>
          <a:p>
            <a:r>
              <a:rPr lang="en-GB" sz="3200" dirty="0" smtClean="0"/>
              <a:t>You can also do this when in your document libraries and create folders wherever you need, folders can also be created inside of other folders too.</a:t>
            </a:r>
            <a:endParaRPr lang="en-GB" sz="3200" dirty="0"/>
          </a:p>
        </p:txBody>
      </p:sp>
    </p:spTree>
    <p:extLst>
      <p:ext uri="{BB962C8B-B14F-4D97-AF65-F5344CB8AC3E}">
        <p14:creationId xmlns:p14="http://schemas.microsoft.com/office/powerpoint/2010/main" val="1407162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1255</TotalTime>
  <Words>1389</Words>
  <Application>Microsoft Office PowerPoint</Application>
  <PresentationFormat>On-screen Show (4:3)</PresentationFormat>
  <Paragraphs>107</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 Webex</vt:lpstr>
      <vt:lpstr>Webex</vt:lpstr>
      <vt:lpstr>Webex</vt:lpstr>
      <vt:lpstr>Webex</vt:lpstr>
      <vt:lpstr>Webex</vt:lpstr>
      <vt:lpstr>Webex</vt:lpstr>
      <vt:lpstr>Webex</vt:lpstr>
      <vt:lpstr>Creating Folders</vt:lpstr>
      <vt:lpstr>Creating Folders</vt:lpstr>
      <vt:lpstr>Creating Folders</vt:lpstr>
      <vt:lpstr>Creating Folders</vt:lpstr>
      <vt:lpstr>Creating Folders</vt:lpstr>
      <vt:lpstr>Creating Folders</vt:lpstr>
      <vt:lpstr>Creating Folders: Outlook</vt:lpstr>
      <vt:lpstr>Creating Folders: Outlook</vt:lpstr>
      <vt:lpstr>Creating Folders: Outlook</vt:lpstr>
      <vt:lpstr>Creating Folders: Outlook</vt:lpstr>
      <vt:lpstr>Toggling between Modern.gov and Email</vt:lpstr>
      <vt:lpstr>Toggling between Modern.gov and Email</vt:lpstr>
      <vt:lpstr>Updating the Calendar</vt:lpstr>
      <vt:lpstr>Updating the Calendar</vt:lpstr>
      <vt:lpstr>Updating the Calendar</vt:lpstr>
      <vt:lpstr>Updating the Calendar</vt:lpstr>
      <vt:lpstr>Updating the Calendar</vt:lpstr>
      <vt:lpstr>Updating the Calendar</vt:lpstr>
      <vt:lpstr>Updating the calendar: adding calendars </vt:lpstr>
      <vt:lpstr>Updating the calendar: adding calendars </vt:lpstr>
      <vt:lpstr>Updating the calendar: adding calendars </vt:lpstr>
      <vt:lpstr>Updating the calendar: adding calendars </vt:lpstr>
      <vt:lpstr>Updating the calendar: adding calendars </vt:lpstr>
      <vt:lpstr>Updating the calendar: adding calendars </vt:lpstr>
      <vt:lpstr>Updating the calendar: adding calendars </vt:lpstr>
      <vt:lpstr>Modern.gov</vt:lpstr>
      <vt:lpstr>Modern.gov</vt:lpstr>
      <vt:lpstr>Modern.gov</vt:lpstr>
      <vt:lpstr>Modern.gov</vt:lpstr>
      <vt:lpstr>Modern.gov</vt:lpstr>
      <vt:lpstr>Modern.gov</vt:lpstr>
      <vt:lpstr>Modern.gov</vt:lpstr>
      <vt:lpstr>Modern.gov</vt:lpstr>
      <vt:lpstr>Further Assistance</vt:lpstr>
    </vt:vector>
  </TitlesOfParts>
  <Company>Gloucestershire County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Webex</dc:title>
  <dc:creator>IRWIN, Troy</dc:creator>
  <cp:lastModifiedBy>POWICK, Laura</cp:lastModifiedBy>
  <cp:revision>45</cp:revision>
  <dcterms:created xsi:type="dcterms:W3CDTF">2021-07-20T12:25:55Z</dcterms:created>
  <dcterms:modified xsi:type="dcterms:W3CDTF">2021-08-06T08:31:17Z</dcterms:modified>
</cp:coreProperties>
</file>