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74" r:id="rId6"/>
    <p:sldId id="273" r:id="rId7"/>
    <p:sldId id="261" r:id="rId8"/>
    <p:sldId id="262" r:id="rId9"/>
    <p:sldId id="263" r:id="rId10"/>
    <p:sldId id="264" r:id="rId11"/>
    <p:sldId id="265" r:id="rId12"/>
    <p:sldId id="266" r:id="rId13"/>
    <p:sldId id="267" r:id="rId14"/>
    <p:sldId id="269" r:id="rId15"/>
    <p:sldId id="270"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638"/>
    <a:srgbClr val="00ADEF"/>
    <a:srgbClr val="6797AD"/>
    <a:srgbClr val="96CB59"/>
    <a:srgbClr val="8265A8"/>
    <a:srgbClr val="DB098A"/>
    <a:srgbClr val="F1EDED"/>
    <a:srgbClr val="0BA7EB"/>
    <a:srgbClr val="F8D637"/>
    <a:srgbClr val="DB0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7304A-CD72-4C46-94DF-BFB74BF5EF01}" v="201" dt="2025-07-29T07:30:02.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elanie" userId="bdf36773-dacc-4015-804e-f72bd134c560" providerId="ADAL" clId="{39C7304A-CD72-4C46-94DF-BFB74BF5EF01}"/>
    <pc:docChg chg="undo custSel addSld delSld modSld sldOrd">
      <pc:chgData name="THOMAS, Melanie" userId="bdf36773-dacc-4015-804e-f72bd134c560" providerId="ADAL" clId="{39C7304A-CD72-4C46-94DF-BFB74BF5EF01}" dt="2025-07-29T07:30:02.863" v="1592"/>
      <pc:docMkLst>
        <pc:docMk/>
      </pc:docMkLst>
      <pc:sldChg chg="modSp mod setBg">
        <pc:chgData name="THOMAS, Melanie" userId="bdf36773-dacc-4015-804e-f72bd134c560" providerId="ADAL" clId="{39C7304A-CD72-4C46-94DF-BFB74BF5EF01}" dt="2025-07-29T07:18:09.842" v="1587"/>
        <pc:sldMkLst>
          <pc:docMk/>
          <pc:sldMk cId="109857222" sldId="256"/>
        </pc:sldMkLst>
        <pc:spChg chg="mod">
          <ac:chgData name="THOMAS, Melanie" userId="bdf36773-dacc-4015-804e-f72bd134c560" providerId="ADAL" clId="{39C7304A-CD72-4C46-94DF-BFB74BF5EF01}" dt="2025-07-28T16:52:11.322" v="1534" actId="20577"/>
          <ac:spMkLst>
            <pc:docMk/>
            <pc:sldMk cId="109857222" sldId="256"/>
            <ac:spMk id="2" creationId="{00000000-0000-0000-0000-000000000000}"/>
          </ac:spMkLst>
        </pc:spChg>
      </pc:sldChg>
      <pc:sldChg chg="addSp delSp modSp del mod ord">
        <pc:chgData name="THOMAS, Melanie" userId="bdf36773-dacc-4015-804e-f72bd134c560" providerId="ADAL" clId="{39C7304A-CD72-4C46-94DF-BFB74BF5EF01}" dt="2025-07-28T16:12:58.256" v="956" actId="2696"/>
        <pc:sldMkLst>
          <pc:docMk/>
          <pc:sldMk cId="292209384" sldId="257"/>
        </pc:sldMkLst>
        <pc:spChg chg="del mod">
          <ac:chgData name="THOMAS, Melanie" userId="bdf36773-dacc-4015-804e-f72bd134c560" providerId="ADAL" clId="{39C7304A-CD72-4C46-94DF-BFB74BF5EF01}" dt="2025-07-28T15:48:01.477" v="797" actId="478"/>
          <ac:spMkLst>
            <pc:docMk/>
            <pc:sldMk cId="292209384" sldId="257"/>
            <ac:spMk id="2" creationId="{7A979226-2463-7BD2-F266-D9C65F25950F}"/>
          </ac:spMkLst>
        </pc:spChg>
        <pc:spChg chg="add">
          <ac:chgData name="THOMAS, Melanie" userId="bdf36773-dacc-4015-804e-f72bd134c560" providerId="ADAL" clId="{39C7304A-CD72-4C46-94DF-BFB74BF5EF01}" dt="2025-07-28T16:11:19.924" v="897" actId="22"/>
          <ac:spMkLst>
            <pc:docMk/>
            <pc:sldMk cId="292209384" sldId="257"/>
            <ac:spMk id="5" creationId="{7673BD30-5FDE-2A58-C5D8-2E7B830CDAE9}"/>
          </ac:spMkLst>
        </pc:spChg>
        <pc:spChg chg="mod">
          <ac:chgData name="THOMAS, Melanie" userId="bdf36773-dacc-4015-804e-f72bd134c560" providerId="ADAL" clId="{39C7304A-CD72-4C46-94DF-BFB74BF5EF01}" dt="2025-07-28T15:49:00.975" v="850" actId="20577"/>
          <ac:spMkLst>
            <pc:docMk/>
            <pc:sldMk cId="292209384" sldId="257"/>
            <ac:spMk id="8" creationId="{D71194C1-1505-4434-3E3C-6D8782E02682}"/>
          </ac:spMkLst>
        </pc:spChg>
        <pc:spChg chg="mod">
          <ac:chgData name="THOMAS, Melanie" userId="bdf36773-dacc-4015-804e-f72bd134c560" providerId="ADAL" clId="{39C7304A-CD72-4C46-94DF-BFB74BF5EF01}" dt="2025-07-28T15:48:40.319" v="830" actId="20577"/>
          <ac:spMkLst>
            <pc:docMk/>
            <pc:sldMk cId="292209384" sldId="257"/>
            <ac:spMk id="11" creationId="{F53F7948-8DBE-D968-07A3-F2C182091A07}"/>
          </ac:spMkLst>
        </pc:spChg>
        <pc:spChg chg="mod ord">
          <ac:chgData name="THOMAS, Melanie" userId="bdf36773-dacc-4015-804e-f72bd134c560" providerId="ADAL" clId="{39C7304A-CD72-4C46-94DF-BFB74BF5EF01}" dt="2025-07-28T15:54:24.294" v="894" actId="1076"/>
          <ac:spMkLst>
            <pc:docMk/>
            <pc:sldMk cId="292209384" sldId="257"/>
            <ac:spMk id="12" creationId="{33A39316-C5FB-E9B7-86A0-77374023B518}"/>
          </ac:spMkLst>
        </pc:spChg>
        <pc:spChg chg="mod">
          <ac:chgData name="THOMAS, Melanie" userId="bdf36773-dacc-4015-804e-f72bd134c560" providerId="ADAL" clId="{39C7304A-CD72-4C46-94DF-BFB74BF5EF01}" dt="2025-07-28T15:53:36.424" v="886" actId="403"/>
          <ac:spMkLst>
            <pc:docMk/>
            <pc:sldMk cId="292209384" sldId="257"/>
            <ac:spMk id="13" creationId="{32F49F5B-6BBD-30CD-2AC5-EE36A79FAAAC}"/>
          </ac:spMkLst>
        </pc:spChg>
        <pc:spChg chg="mod">
          <ac:chgData name="THOMAS, Melanie" userId="bdf36773-dacc-4015-804e-f72bd134c560" providerId="ADAL" clId="{39C7304A-CD72-4C46-94DF-BFB74BF5EF01}" dt="2025-07-28T15:55:05.796" v="895" actId="2711"/>
          <ac:spMkLst>
            <pc:docMk/>
            <pc:sldMk cId="292209384" sldId="257"/>
            <ac:spMk id="14" creationId="{EF0BEB50-1219-D0D0-615C-57563E0BF3C4}"/>
          </ac:spMkLst>
        </pc:spChg>
        <pc:spChg chg="mod">
          <ac:chgData name="THOMAS, Melanie" userId="bdf36773-dacc-4015-804e-f72bd134c560" providerId="ADAL" clId="{39C7304A-CD72-4C46-94DF-BFB74BF5EF01}" dt="2025-07-28T15:53:09.743" v="880" actId="1076"/>
          <ac:spMkLst>
            <pc:docMk/>
            <pc:sldMk cId="292209384" sldId="257"/>
            <ac:spMk id="15" creationId="{938FEA72-4BEE-7A72-AD40-08A9E60375DA}"/>
          </ac:spMkLst>
        </pc:spChg>
        <pc:spChg chg="del">
          <ac:chgData name="THOMAS, Melanie" userId="bdf36773-dacc-4015-804e-f72bd134c560" providerId="ADAL" clId="{39C7304A-CD72-4C46-94DF-BFB74BF5EF01}" dt="2025-07-28T15:48:09.381" v="799" actId="478"/>
          <ac:spMkLst>
            <pc:docMk/>
            <pc:sldMk cId="292209384" sldId="257"/>
            <ac:spMk id="42" creationId="{C683C82E-C53D-5E1C-99C2-DB7EAC67D445}"/>
          </ac:spMkLst>
        </pc:spChg>
        <pc:spChg chg="del mod">
          <ac:chgData name="THOMAS, Melanie" userId="bdf36773-dacc-4015-804e-f72bd134c560" providerId="ADAL" clId="{39C7304A-CD72-4C46-94DF-BFB74BF5EF01}" dt="2025-07-28T16:11:21.157" v="899" actId="478"/>
          <ac:spMkLst>
            <pc:docMk/>
            <pc:sldMk cId="292209384" sldId="257"/>
            <ac:spMk id="44" creationId="{061C334A-2559-06E4-BC7E-6B2F470A19D1}"/>
          </ac:spMkLst>
        </pc:spChg>
        <pc:grpChg chg="del">
          <ac:chgData name="THOMAS, Melanie" userId="bdf36773-dacc-4015-804e-f72bd134c560" providerId="ADAL" clId="{39C7304A-CD72-4C46-94DF-BFB74BF5EF01}" dt="2025-07-28T15:47:56.441" v="796" actId="478"/>
          <ac:grpSpMkLst>
            <pc:docMk/>
            <pc:sldMk cId="292209384" sldId="257"/>
            <ac:grpSpMk id="30" creationId="{053124FD-8A6B-44DE-8505-1C9915925B62}"/>
          </ac:grpSpMkLst>
        </pc:grpChg>
        <pc:picChg chg="mod">
          <ac:chgData name="THOMAS, Melanie" userId="bdf36773-dacc-4015-804e-f72bd134c560" providerId="ADAL" clId="{39C7304A-CD72-4C46-94DF-BFB74BF5EF01}" dt="2025-07-28T15:53:52.120" v="888" actId="1076"/>
          <ac:picMkLst>
            <pc:docMk/>
            <pc:sldMk cId="292209384" sldId="257"/>
            <ac:picMk id="4" creationId="{3A83007D-2B44-C8E3-A195-93274B33EC06}"/>
          </ac:picMkLst>
        </pc:picChg>
        <pc:picChg chg="del">
          <ac:chgData name="THOMAS, Melanie" userId="bdf36773-dacc-4015-804e-f72bd134c560" providerId="ADAL" clId="{39C7304A-CD72-4C46-94DF-BFB74BF5EF01}" dt="2025-07-28T15:48:03.432" v="798" actId="478"/>
          <ac:picMkLst>
            <pc:docMk/>
            <pc:sldMk cId="292209384" sldId="257"/>
            <ac:picMk id="41" creationId="{C1DB33E0-BB89-38F4-1F98-83666B16ACA2}"/>
          </ac:picMkLst>
        </pc:picChg>
      </pc:sldChg>
      <pc:sldChg chg="add del">
        <pc:chgData name="THOMAS, Melanie" userId="bdf36773-dacc-4015-804e-f72bd134c560" providerId="ADAL" clId="{39C7304A-CD72-4C46-94DF-BFB74BF5EF01}" dt="2025-07-28T15:47:12.955" v="791" actId="2696"/>
        <pc:sldMkLst>
          <pc:docMk/>
          <pc:sldMk cId="357518719" sldId="258"/>
        </pc:sldMkLst>
      </pc:sldChg>
      <pc:sldChg chg="addSp delSp modSp new del mod ord setBg">
        <pc:chgData name="THOMAS, Melanie" userId="bdf36773-dacc-4015-804e-f72bd134c560" providerId="ADAL" clId="{39C7304A-CD72-4C46-94DF-BFB74BF5EF01}" dt="2025-07-28T16:48:36.024" v="1504" actId="2696"/>
        <pc:sldMkLst>
          <pc:docMk/>
          <pc:sldMk cId="533194834" sldId="260"/>
        </pc:sldMkLst>
        <pc:spChg chg="mod">
          <ac:chgData name="THOMAS, Melanie" userId="bdf36773-dacc-4015-804e-f72bd134c560" providerId="ADAL" clId="{39C7304A-CD72-4C46-94DF-BFB74BF5EF01}" dt="2025-07-28T16:37:25.992" v="1393" actId="26606"/>
          <ac:spMkLst>
            <pc:docMk/>
            <pc:sldMk cId="533194834" sldId="260"/>
            <ac:spMk id="2" creationId="{E591A2B1-5AF0-1947-AC93-707279AC60E0}"/>
          </ac:spMkLst>
        </pc:spChg>
        <pc:spChg chg="mod ord">
          <ac:chgData name="THOMAS, Melanie" userId="bdf36773-dacc-4015-804e-f72bd134c560" providerId="ADAL" clId="{39C7304A-CD72-4C46-94DF-BFB74BF5EF01}" dt="2025-07-28T16:38:16.226" v="1396" actId="207"/>
          <ac:spMkLst>
            <pc:docMk/>
            <pc:sldMk cId="533194834" sldId="260"/>
            <ac:spMk id="3" creationId="{BE6A7F8B-2305-AEA4-0E98-2379FCAA12BE}"/>
          </ac:spMkLst>
        </pc:spChg>
        <pc:spChg chg="add del mod ord">
          <ac:chgData name="THOMAS, Melanie" userId="bdf36773-dacc-4015-804e-f72bd134c560" providerId="ADAL" clId="{39C7304A-CD72-4C46-94DF-BFB74BF5EF01}" dt="2025-07-28T16:43:10.024" v="1455" actId="478"/>
          <ac:spMkLst>
            <pc:docMk/>
            <pc:sldMk cId="533194834" sldId="260"/>
            <ac:spMk id="12" creationId="{4DB593C7-9E41-BF9A-03B0-DB32EFF2BC8A}"/>
          </ac:spMkLst>
        </pc:spChg>
        <pc:spChg chg="add del mod">
          <ac:chgData name="THOMAS, Melanie" userId="bdf36773-dacc-4015-804e-f72bd134c560" providerId="ADAL" clId="{39C7304A-CD72-4C46-94DF-BFB74BF5EF01}" dt="2025-07-28T16:43:07.176" v="1452" actId="478"/>
          <ac:spMkLst>
            <pc:docMk/>
            <pc:sldMk cId="533194834" sldId="260"/>
            <ac:spMk id="13" creationId="{6675B95E-7B20-55E7-23EA-B04C1F8E4961}"/>
          </ac:spMkLst>
        </pc:spChg>
        <pc:spChg chg="add del mod">
          <ac:chgData name="THOMAS, Melanie" userId="bdf36773-dacc-4015-804e-f72bd134c560" providerId="ADAL" clId="{39C7304A-CD72-4C46-94DF-BFB74BF5EF01}" dt="2025-07-28T16:43:04.744" v="1451" actId="478"/>
          <ac:spMkLst>
            <pc:docMk/>
            <pc:sldMk cId="533194834" sldId="260"/>
            <ac:spMk id="14" creationId="{F69688E5-2AD6-1315-7A27-24E9E1EB6594}"/>
          </ac:spMkLst>
        </pc:spChg>
        <pc:spChg chg="add del mod">
          <ac:chgData name="THOMAS, Melanie" userId="bdf36773-dacc-4015-804e-f72bd134c560" providerId="ADAL" clId="{39C7304A-CD72-4C46-94DF-BFB74BF5EF01}" dt="2025-07-28T16:43:03.576" v="1450" actId="478"/>
          <ac:spMkLst>
            <pc:docMk/>
            <pc:sldMk cId="533194834" sldId="260"/>
            <ac:spMk id="15" creationId="{6DCE9B3A-81FD-0ACF-7BCE-8688F6F72569}"/>
          </ac:spMkLst>
        </pc:spChg>
        <pc:spChg chg="add del">
          <ac:chgData name="THOMAS, Melanie" userId="bdf36773-dacc-4015-804e-f72bd134c560" providerId="ADAL" clId="{39C7304A-CD72-4C46-94DF-BFB74BF5EF01}" dt="2025-07-28T16:37:25.992" v="1393" actId="26606"/>
          <ac:spMkLst>
            <pc:docMk/>
            <pc:sldMk cId="533194834" sldId="260"/>
            <ac:spMk id="21" creationId="{9A2207B2-2CD6-0A63-827D-98BBEE7C6B34}"/>
          </ac:spMkLst>
        </pc:spChg>
        <pc:spChg chg="add mod">
          <ac:chgData name="THOMAS, Melanie" userId="bdf36773-dacc-4015-804e-f72bd134c560" providerId="ADAL" clId="{39C7304A-CD72-4C46-94DF-BFB74BF5EF01}" dt="2025-07-28T16:42:55.872" v="1443" actId="2085"/>
          <ac:spMkLst>
            <pc:docMk/>
            <pc:sldMk cId="533194834" sldId="260"/>
            <ac:spMk id="23" creationId="{A4DDB0C0-F017-B263-7E8F-3C43DE0B57A6}"/>
          </ac:spMkLst>
        </pc:spChg>
        <pc:spChg chg="add mod">
          <ac:chgData name="THOMAS, Melanie" userId="bdf36773-dacc-4015-804e-f72bd134c560" providerId="ADAL" clId="{39C7304A-CD72-4C46-94DF-BFB74BF5EF01}" dt="2025-07-28T16:43:13.050" v="1456" actId="1076"/>
          <ac:spMkLst>
            <pc:docMk/>
            <pc:sldMk cId="533194834" sldId="260"/>
            <ac:spMk id="24" creationId="{84024BAA-B6A4-F5B5-6194-AAABDC6CE9B0}"/>
          </ac:spMkLst>
        </pc:spChg>
        <pc:spChg chg="add del mod">
          <ac:chgData name="THOMAS, Melanie" userId="bdf36773-dacc-4015-804e-f72bd134c560" providerId="ADAL" clId="{39C7304A-CD72-4C46-94DF-BFB74BF5EF01}" dt="2025-07-28T16:42:21.279" v="1435" actId="478"/>
          <ac:spMkLst>
            <pc:docMk/>
            <pc:sldMk cId="533194834" sldId="260"/>
            <ac:spMk id="26" creationId="{F28A20AC-4E77-716C-80E8-A3E332045401}"/>
          </ac:spMkLst>
        </pc:spChg>
        <pc:spChg chg="add">
          <ac:chgData name="THOMAS, Melanie" userId="bdf36773-dacc-4015-804e-f72bd134c560" providerId="ADAL" clId="{39C7304A-CD72-4C46-94DF-BFB74BF5EF01}" dt="2025-07-28T16:37:25.992" v="1393" actId="26606"/>
          <ac:spMkLst>
            <pc:docMk/>
            <pc:sldMk cId="533194834" sldId="260"/>
            <ac:spMk id="27" creationId="{99E115D7-68EB-4590-9BD1-A56D94144025}"/>
          </ac:spMkLst>
        </pc:spChg>
        <pc:spChg chg="add mod">
          <ac:chgData name="THOMAS, Melanie" userId="bdf36773-dacc-4015-804e-f72bd134c560" providerId="ADAL" clId="{39C7304A-CD72-4C46-94DF-BFB74BF5EF01}" dt="2025-07-28T16:42:59.920" v="1444"/>
          <ac:spMkLst>
            <pc:docMk/>
            <pc:sldMk cId="533194834" sldId="260"/>
            <ac:spMk id="29" creationId="{39D27DB0-1087-1DE8-C2E1-8FC1940755FF}"/>
          </ac:spMkLst>
        </pc:spChg>
        <pc:spChg chg="add mod">
          <ac:chgData name="THOMAS, Melanie" userId="bdf36773-dacc-4015-804e-f72bd134c560" providerId="ADAL" clId="{39C7304A-CD72-4C46-94DF-BFB74BF5EF01}" dt="2025-07-28T16:43:00.240" v="1445"/>
          <ac:spMkLst>
            <pc:docMk/>
            <pc:sldMk cId="533194834" sldId="260"/>
            <ac:spMk id="30" creationId="{80A37E5C-CBB2-DA55-A71C-85F5BFAB5845}"/>
          </ac:spMkLst>
        </pc:spChg>
        <pc:spChg chg="add mod">
          <ac:chgData name="THOMAS, Melanie" userId="bdf36773-dacc-4015-804e-f72bd134c560" providerId="ADAL" clId="{39C7304A-CD72-4C46-94DF-BFB74BF5EF01}" dt="2025-07-28T16:44:33.456" v="1468" actId="1076"/>
          <ac:spMkLst>
            <pc:docMk/>
            <pc:sldMk cId="533194834" sldId="260"/>
            <ac:spMk id="31" creationId="{49BDE72C-D95C-C0E8-0AE3-FB7211AE92A1}"/>
          </ac:spMkLst>
        </pc:spChg>
        <pc:spChg chg="add mod">
          <ac:chgData name="THOMAS, Melanie" userId="bdf36773-dacc-4015-804e-f72bd134c560" providerId="ADAL" clId="{39C7304A-CD72-4C46-94DF-BFB74BF5EF01}" dt="2025-07-28T16:43:31.811" v="1462" actId="14100"/>
          <ac:spMkLst>
            <pc:docMk/>
            <pc:sldMk cId="533194834" sldId="260"/>
            <ac:spMk id="32" creationId="{3605B221-EF39-D4BC-4AA6-5020F3C9F859}"/>
          </ac:spMkLst>
        </pc:spChg>
        <pc:spChg chg="add mod">
          <ac:chgData name="THOMAS, Melanie" userId="bdf36773-dacc-4015-804e-f72bd134c560" providerId="ADAL" clId="{39C7304A-CD72-4C46-94DF-BFB74BF5EF01}" dt="2025-07-28T16:43:23.170" v="1460" actId="14100"/>
          <ac:spMkLst>
            <pc:docMk/>
            <pc:sldMk cId="533194834" sldId="260"/>
            <ac:spMk id="33" creationId="{5AC3A890-2D9E-476F-CECA-E28452378C42}"/>
          </ac:spMkLst>
        </pc:spChg>
        <pc:grpChg chg="add del">
          <ac:chgData name="THOMAS, Melanie" userId="bdf36773-dacc-4015-804e-f72bd134c560" providerId="ADAL" clId="{39C7304A-CD72-4C46-94DF-BFB74BF5EF01}" dt="2025-07-28T16:30:32.844" v="1330" actId="26606"/>
          <ac:grpSpMkLst>
            <pc:docMk/>
            <pc:sldMk cId="533194834" sldId="260"/>
            <ac:grpSpMk id="16" creationId="{230551C8-9E5B-4544-669D-7B582B289D94}"/>
          </ac:grpSpMkLst>
        </pc:grpChg>
        <pc:grpChg chg="add del">
          <ac:chgData name="THOMAS, Melanie" userId="bdf36773-dacc-4015-804e-f72bd134c560" providerId="ADAL" clId="{39C7304A-CD72-4C46-94DF-BFB74BF5EF01}" dt="2025-07-28T16:37:25.992" v="1393" actId="26606"/>
          <ac:grpSpMkLst>
            <pc:docMk/>
            <pc:sldMk cId="533194834" sldId="260"/>
            <ac:grpSpMk id="22" creationId="{97F35244-1BC3-F7B1-E4A5-261CC992774E}"/>
          </ac:grpSpMkLst>
        </pc:grpChg>
        <pc:picChg chg="add del mod ord">
          <ac:chgData name="THOMAS, Melanie" userId="bdf36773-dacc-4015-804e-f72bd134c560" providerId="ADAL" clId="{39C7304A-CD72-4C46-94DF-BFB74BF5EF01}" dt="2025-07-28T16:42:36.663" v="1438" actId="21"/>
          <ac:picMkLst>
            <pc:docMk/>
            <pc:sldMk cId="533194834" sldId="260"/>
            <ac:picMk id="5" creationId="{1E696D29-4043-FD5C-8903-2C63535434E0}"/>
          </ac:picMkLst>
        </pc:picChg>
        <pc:picChg chg="add mod ord">
          <ac:chgData name="THOMAS, Melanie" userId="bdf36773-dacc-4015-804e-f72bd134c560" providerId="ADAL" clId="{39C7304A-CD72-4C46-94DF-BFB74BF5EF01}" dt="2025-07-28T16:37:25.992" v="1393" actId="26606"/>
          <ac:picMkLst>
            <pc:docMk/>
            <pc:sldMk cId="533194834" sldId="260"/>
            <ac:picMk id="7" creationId="{89CEBDE3-45FC-AE3E-4919-130018336587}"/>
          </ac:picMkLst>
        </pc:picChg>
        <pc:picChg chg="add del mod">
          <ac:chgData name="THOMAS, Melanie" userId="bdf36773-dacc-4015-804e-f72bd134c560" providerId="ADAL" clId="{39C7304A-CD72-4C46-94DF-BFB74BF5EF01}" dt="2025-07-28T16:43:14.919" v="1457" actId="21"/>
          <ac:picMkLst>
            <pc:docMk/>
            <pc:sldMk cId="533194834" sldId="260"/>
            <ac:picMk id="9" creationId="{1E41B6C4-3755-5966-4B04-3A7A2E517B1B}"/>
          </ac:picMkLst>
        </pc:picChg>
        <pc:picChg chg="add del mod ord">
          <ac:chgData name="THOMAS, Melanie" userId="bdf36773-dacc-4015-804e-f72bd134c560" providerId="ADAL" clId="{39C7304A-CD72-4C46-94DF-BFB74BF5EF01}" dt="2025-07-28T16:44:21.890" v="1463" actId="478"/>
          <ac:picMkLst>
            <pc:docMk/>
            <pc:sldMk cId="533194834" sldId="260"/>
            <ac:picMk id="11" creationId="{610D5DBE-8A23-A309-CAE3-C4213C78E480}"/>
          </ac:picMkLst>
        </pc:picChg>
        <pc:picChg chg="add mod">
          <ac:chgData name="THOMAS, Melanie" userId="bdf36773-dacc-4015-804e-f72bd134c560" providerId="ADAL" clId="{39C7304A-CD72-4C46-94DF-BFB74BF5EF01}" dt="2025-07-28T16:39:27.637" v="1415" actId="1076"/>
          <ac:picMkLst>
            <pc:docMk/>
            <pc:sldMk cId="533194834" sldId="260"/>
            <ac:picMk id="25" creationId="{B450D981-F05E-E60B-E5C1-AD0749153411}"/>
          </ac:picMkLst>
        </pc:picChg>
        <pc:picChg chg="add mod">
          <ac:chgData name="THOMAS, Melanie" userId="bdf36773-dacc-4015-804e-f72bd134c560" providerId="ADAL" clId="{39C7304A-CD72-4C46-94DF-BFB74BF5EF01}" dt="2025-07-28T16:42:42.530" v="1441" actId="1076"/>
          <ac:picMkLst>
            <pc:docMk/>
            <pc:sldMk cId="533194834" sldId="260"/>
            <ac:picMk id="28" creationId="{1E696D29-4043-FD5C-8903-2C63535434E0}"/>
          </ac:picMkLst>
        </pc:picChg>
      </pc:sldChg>
      <pc:sldChg chg="addSp modSp new mod setBg">
        <pc:chgData name="THOMAS, Melanie" userId="bdf36773-dacc-4015-804e-f72bd134c560" providerId="ADAL" clId="{39C7304A-CD72-4C46-94DF-BFB74BF5EF01}" dt="2025-07-29T07:30:02.863" v="1592"/>
        <pc:sldMkLst>
          <pc:docMk/>
          <pc:sldMk cId="235691087" sldId="261"/>
        </pc:sldMkLst>
        <pc:spChg chg="mod">
          <ac:chgData name="THOMAS, Melanie" userId="bdf36773-dacc-4015-804e-f72bd134c560" providerId="ADAL" clId="{39C7304A-CD72-4C46-94DF-BFB74BF5EF01}" dt="2025-07-28T14:14:17.231" v="131" actId="207"/>
          <ac:spMkLst>
            <pc:docMk/>
            <pc:sldMk cId="235691087" sldId="261"/>
            <ac:spMk id="2" creationId="{58090BFB-8572-7D6D-D59D-63EFED0CCC5B}"/>
          </ac:spMkLst>
        </pc:spChg>
        <pc:spChg chg="mod">
          <ac:chgData name="THOMAS, Melanie" userId="bdf36773-dacc-4015-804e-f72bd134c560" providerId="ADAL" clId="{39C7304A-CD72-4C46-94DF-BFB74BF5EF01}" dt="2025-07-28T16:51:33.510" v="1508" actId="207"/>
          <ac:spMkLst>
            <pc:docMk/>
            <pc:sldMk cId="235691087" sldId="261"/>
            <ac:spMk id="3" creationId="{318182DE-CF88-62A8-6911-55F479F28987}"/>
          </ac:spMkLst>
        </pc:spChg>
        <pc:picChg chg="add mod">
          <ac:chgData name="THOMAS, Melanie" userId="bdf36773-dacc-4015-804e-f72bd134c560" providerId="ADAL" clId="{39C7304A-CD72-4C46-94DF-BFB74BF5EF01}" dt="2025-07-28T14:12:32.214" v="124" actId="1076"/>
          <ac:picMkLst>
            <pc:docMk/>
            <pc:sldMk cId="235691087" sldId="261"/>
            <ac:picMk id="4" creationId="{B7E3BBDA-BF09-D770-08CB-60E14A517179}"/>
          </ac:picMkLst>
        </pc:picChg>
        <pc:picChg chg="add mod">
          <ac:chgData name="THOMAS, Melanie" userId="bdf36773-dacc-4015-804e-f72bd134c560" providerId="ADAL" clId="{39C7304A-CD72-4C46-94DF-BFB74BF5EF01}" dt="2025-07-28T15:37:44.363" v="617"/>
          <ac:picMkLst>
            <pc:docMk/>
            <pc:sldMk cId="235691087" sldId="261"/>
            <ac:picMk id="5" creationId="{9B011F99-1BCA-2D35-EC85-6F01427066B7}"/>
          </ac:picMkLst>
        </pc:picChg>
      </pc:sldChg>
      <pc:sldChg chg="addSp modSp new mod">
        <pc:chgData name="THOMAS, Melanie" userId="bdf36773-dacc-4015-804e-f72bd134c560" providerId="ADAL" clId="{39C7304A-CD72-4C46-94DF-BFB74BF5EF01}" dt="2025-07-28T16:51:42.578" v="1509" actId="207"/>
        <pc:sldMkLst>
          <pc:docMk/>
          <pc:sldMk cId="1923527514" sldId="262"/>
        </pc:sldMkLst>
        <pc:spChg chg="mod">
          <ac:chgData name="THOMAS, Melanie" userId="bdf36773-dacc-4015-804e-f72bd134c560" providerId="ADAL" clId="{39C7304A-CD72-4C46-94DF-BFB74BF5EF01}" dt="2025-07-28T14:15:54.300" v="145" actId="2711"/>
          <ac:spMkLst>
            <pc:docMk/>
            <pc:sldMk cId="1923527514" sldId="262"/>
            <ac:spMk id="2" creationId="{B55798DE-B75D-D573-1343-BCADE4BD81D3}"/>
          </ac:spMkLst>
        </pc:spChg>
        <pc:spChg chg="mod">
          <ac:chgData name="THOMAS, Melanie" userId="bdf36773-dacc-4015-804e-f72bd134c560" providerId="ADAL" clId="{39C7304A-CD72-4C46-94DF-BFB74BF5EF01}" dt="2025-07-28T16:51:42.578" v="1509" actId="207"/>
          <ac:spMkLst>
            <pc:docMk/>
            <pc:sldMk cId="1923527514" sldId="262"/>
            <ac:spMk id="3" creationId="{7CDFABC5-D5AD-08A7-1ADC-E97ACC75CCD9}"/>
          </ac:spMkLst>
        </pc:spChg>
        <pc:picChg chg="add mod">
          <ac:chgData name="THOMAS, Melanie" userId="bdf36773-dacc-4015-804e-f72bd134c560" providerId="ADAL" clId="{39C7304A-CD72-4C46-94DF-BFB74BF5EF01}" dt="2025-07-28T14:12:35.966" v="125"/>
          <ac:picMkLst>
            <pc:docMk/>
            <pc:sldMk cId="1923527514" sldId="262"/>
            <ac:picMk id="4" creationId="{608CE843-5823-F3AE-AFE8-E46E8AD7BBD7}"/>
          </ac:picMkLst>
        </pc:picChg>
        <pc:picChg chg="add mod">
          <ac:chgData name="THOMAS, Melanie" userId="bdf36773-dacc-4015-804e-f72bd134c560" providerId="ADAL" clId="{39C7304A-CD72-4C46-94DF-BFB74BF5EF01}" dt="2025-07-28T15:37:39.132" v="616"/>
          <ac:picMkLst>
            <pc:docMk/>
            <pc:sldMk cId="1923527514" sldId="262"/>
            <ac:picMk id="5" creationId="{259D331A-4953-BCDC-E1E0-A3474F396393}"/>
          </ac:picMkLst>
        </pc:picChg>
      </pc:sldChg>
      <pc:sldChg chg="addSp modSp new mod">
        <pc:chgData name="THOMAS, Melanie" userId="bdf36773-dacc-4015-804e-f72bd134c560" providerId="ADAL" clId="{39C7304A-CD72-4C46-94DF-BFB74BF5EF01}" dt="2025-07-28T16:52:32.713" v="1535" actId="207"/>
        <pc:sldMkLst>
          <pc:docMk/>
          <pc:sldMk cId="2455289138" sldId="263"/>
        </pc:sldMkLst>
        <pc:spChg chg="mod">
          <ac:chgData name="THOMAS, Melanie" userId="bdf36773-dacc-4015-804e-f72bd134c560" providerId="ADAL" clId="{39C7304A-CD72-4C46-94DF-BFB74BF5EF01}" dt="2025-07-28T14:17:34.829" v="163" actId="207"/>
          <ac:spMkLst>
            <pc:docMk/>
            <pc:sldMk cId="2455289138" sldId="263"/>
            <ac:spMk id="2" creationId="{901C6E77-951F-9E37-1372-071B22BE1317}"/>
          </ac:spMkLst>
        </pc:spChg>
        <pc:spChg chg="mod">
          <ac:chgData name="THOMAS, Melanie" userId="bdf36773-dacc-4015-804e-f72bd134c560" providerId="ADAL" clId="{39C7304A-CD72-4C46-94DF-BFB74BF5EF01}" dt="2025-07-28T16:52:32.713" v="1535" actId="207"/>
          <ac:spMkLst>
            <pc:docMk/>
            <pc:sldMk cId="2455289138" sldId="263"/>
            <ac:spMk id="3" creationId="{BC0B8A44-2530-FA20-D67E-66258F9889E1}"/>
          </ac:spMkLst>
        </pc:spChg>
        <pc:picChg chg="add mod">
          <ac:chgData name="THOMAS, Melanie" userId="bdf36773-dacc-4015-804e-f72bd134c560" providerId="ADAL" clId="{39C7304A-CD72-4C46-94DF-BFB74BF5EF01}" dt="2025-07-28T14:12:38.216" v="126"/>
          <ac:picMkLst>
            <pc:docMk/>
            <pc:sldMk cId="2455289138" sldId="263"/>
            <ac:picMk id="4" creationId="{A2759149-01FE-05C2-D64C-2EB907667B90}"/>
          </ac:picMkLst>
        </pc:picChg>
        <pc:picChg chg="add mod">
          <ac:chgData name="THOMAS, Melanie" userId="bdf36773-dacc-4015-804e-f72bd134c560" providerId="ADAL" clId="{39C7304A-CD72-4C46-94DF-BFB74BF5EF01}" dt="2025-07-28T15:37:27.697" v="614"/>
          <ac:picMkLst>
            <pc:docMk/>
            <pc:sldMk cId="2455289138" sldId="263"/>
            <ac:picMk id="5" creationId="{96F20037-C03A-FDE9-761D-C130C5060465}"/>
          </ac:picMkLst>
        </pc:picChg>
      </pc:sldChg>
      <pc:sldChg chg="addSp modSp new mod">
        <pc:chgData name="THOMAS, Melanie" userId="bdf36773-dacc-4015-804e-f72bd134c560" providerId="ADAL" clId="{39C7304A-CD72-4C46-94DF-BFB74BF5EF01}" dt="2025-07-28T16:52:37.914" v="1536" actId="207"/>
        <pc:sldMkLst>
          <pc:docMk/>
          <pc:sldMk cId="1232840086" sldId="264"/>
        </pc:sldMkLst>
        <pc:spChg chg="mod">
          <ac:chgData name="THOMAS, Melanie" userId="bdf36773-dacc-4015-804e-f72bd134c560" providerId="ADAL" clId="{39C7304A-CD72-4C46-94DF-BFB74BF5EF01}" dt="2025-07-28T14:17:58.831" v="167" actId="207"/>
          <ac:spMkLst>
            <pc:docMk/>
            <pc:sldMk cId="1232840086" sldId="264"/>
            <ac:spMk id="2" creationId="{BDD39758-FBA4-BC06-C644-A4BABAD1F486}"/>
          </ac:spMkLst>
        </pc:spChg>
        <pc:spChg chg="mod">
          <ac:chgData name="THOMAS, Melanie" userId="bdf36773-dacc-4015-804e-f72bd134c560" providerId="ADAL" clId="{39C7304A-CD72-4C46-94DF-BFB74BF5EF01}" dt="2025-07-28T16:52:37.914" v="1536" actId="207"/>
          <ac:spMkLst>
            <pc:docMk/>
            <pc:sldMk cId="1232840086" sldId="264"/>
            <ac:spMk id="3" creationId="{6366023A-42C1-67EE-E95D-33E5DE1AF88E}"/>
          </ac:spMkLst>
        </pc:spChg>
        <pc:picChg chg="add mod">
          <ac:chgData name="THOMAS, Melanie" userId="bdf36773-dacc-4015-804e-f72bd134c560" providerId="ADAL" clId="{39C7304A-CD72-4C46-94DF-BFB74BF5EF01}" dt="2025-07-28T14:12:39.708" v="127"/>
          <ac:picMkLst>
            <pc:docMk/>
            <pc:sldMk cId="1232840086" sldId="264"/>
            <ac:picMk id="4" creationId="{C93C072E-5484-FD76-A39D-7AE79AE395E2}"/>
          </ac:picMkLst>
        </pc:picChg>
        <pc:picChg chg="add mod">
          <ac:chgData name="THOMAS, Melanie" userId="bdf36773-dacc-4015-804e-f72bd134c560" providerId="ADAL" clId="{39C7304A-CD72-4C46-94DF-BFB74BF5EF01}" dt="2025-07-28T15:37:20.423" v="613"/>
          <ac:picMkLst>
            <pc:docMk/>
            <pc:sldMk cId="1232840086" sldId="264"/>
            <ac:picMk id="5" creationId="{6603870E-9BDD-CDA9-D5C2-846A3B6D0030}"/>
          </ac:picMkLst>
        </pc:picChg>
      </pc:sldChg>
      <pc:sldChg chg="addSp modSp new mod">
        <pc:chgData name="THOMAS, Melanie" userId="bdf36773-dacc-4015-804e-f72bd134c560" providerId="ADAL" clId="{39C7304A-CD72-4C46-94DF-BFB74BF5EF01}" dt="2025-07-28T16:52:48.358" v="1538" actId="14100"/>
        <pc:sldMkLst>
          <pc:docMk/>
          <pc:sldMk cId="382032280" sldId="265"/>
        </pc:sldMkLst>
        <pc:spChg chg="mod">
          <ac:chgData name="THOMAS, Melanie" userId="bdf36773-dacc-4015-804e-f72bd134c560" providerId="ADAL" clId="{39C7304A-CD72-4C46-94DF-BFB74BF5EF01}" dt="2025-07-28T14:18:53.679" v="173" actId="207"/>
          <ac:spMkLst>
            <pc:docMk/>
            <pc:sldMk cId="382032280" sldId="265"/>
            <ac:spMk id="2" creationId="{C3327105-6818-F266-FAE5-866271A0EAA9}"/>
          </ac:spMkLst>
        </pc:spChg>
        <pc:spChg chg="mod">
          <ac:chgData name="THOMAS, Melanie" userId="bdf36773-dacc-4015-804e-f72bd134c560" providerId="ADAL" clId="{39C7304A-CD72-4C46-94DF-BFB74BF5EF01}" dt="2025-07-28T16:52:48.358" v="1538" actId="14100"/>
          <ac:spMkLst>
            <pc:docMk/>
            <pc:sldMk cId="382032280" sldId="265"/>
            <ac:spMk id="3" creationId="{A359A767-1AFD-BDE8-9566-C18DCB8212DE}"/>
          </ac:spMkLst>
        </pc:spChg>
        <pc:picChg chg="add mod">
          <ac:chgData name="THOMAS, Melanie" userId="bdf36773-dacc-4015-804e-f72bd134c560" providerId="ADAL" clId="{39C7304A-CD72-4C46-94DF-BFB74BF5EF01}" dt="2025-07-28T15:37:14.997" v="612" actId="14100"/>
          <ac:picMkLst>
            <pc:docMk/>
            <pc:sldMk cId="382032280" sldId="265"/>
            <ac:picMk id="4" creationId="{43B2704F-BF16-5F70-79B6-A96F36A9BC55}"/>
          </ac:picMkLst>
        </pc:picChg>
      </pc:sldChg>
      <pc:sldChg chg="addSp modSp new mod">
        <pc:chgData name="THOMAS, Melanie" userId="bdf36773-dacc-4015-804e-f72bd134c560" providerId="ADAL" clId="{39C7304A-CD72-4C46-94DF-BFB74BF5EF01}" dt="2025-07-28T16:52:59.210" v="1540" actId="1076"/>
        <pc:sldMkLst>
          <pc:docMk/>
          <pc:sldMk cId="3143606024" sldId="266"/>
        </pc:sldMkLst>
        <pc:spChg chg="mod">
          <ac:chgData name="THOMAS, Melanie" userId="bdf36773-dacc-4015-804e-f72bd134c560" providerId="ADAL" clId="{39C7304A-CD72-4C46-94DF-BFB74BF5EF01}" dt="2025-07-28T14:19:14.412" v="177" actId="207"/>
          <ac:spMkLst>
            <pc:docMk/>
            <pc:sldMk cId="3143606024" sldId="266"/>
            <ac:spMk id="2" creationId="{C557E668-3370-1FC8-5053-6AAD77B67745}"/>
          </ac:spMkLst>
        </pc:spChg>
        <pc:spChg chg="mod">
          <ac:chgData name="THOMAS, Melanie" userId="bdf36773-dacc-4015-804e-f72bd134c560" providerId="ADAL" clId="{39C7304A-CD72-4C46-94DF-BFB74BF5EF01}" dt="2025-07-28T16:52:59.210" v="1540" actId="1076"/>
          <ac:spMkLst>
            <pc:docMk/>
            <pc:sldMk cId="3143606024" sldId="266"/>
            <ac:spMk id="3" creationId="{FBEA60AE-1979-D7C9-4298-C01E57EAC7BA}"/>
          </ac:spMkLst>
        </pc:spChg>
        <pc:picChg chg="add mod">
          <ac:chgData name="THOMAS, Melanie" userId="bdf36773-dacc-4015-804e-f72bd134c560" providerId="ADAL" clId="{39C7304A-CD72-4C46-94DF-BFB74BF5EF01}" dt="2025-07-28T14:12:47.171" v="129"/>
          <ac:picMkLst>
            <pc:docMk/>
            <pc:sldMk cId="3143606024" sldId="266"/>
            <ac:picMk id="4" creationId="{C50D518A-1395-9523-A151-60823D85505E}"/>
          </ac:picMkLst>
        </pc:picChg>
        <pc:picChg chg="add mod">
          <ac:chgData name="THOMAS, Melanie" userId="bdf36773-dacc-4015-804e-f72bd134c560" providerId="ADAL" clId="{39C7304A-CD72-4C46-94DF-BFB74BF5EF01}" dt="2025-07-28T15:37:31.405" v="615"/>
          <ac:picMkLst>
            <pc:docMk/>
            <pc:sldMk cId="3143606024" sldId="266"/>
            <ac:picMk id="5" creationId="{BFA098CF-57FE-6B66-FB53-04FFAE8BDB3B}"/>
          </ac:picMkLst>
        </pc:picChg>
      </pc:sldChg>
      <pc:sldChg chg="addSp delSp modSp new mod setBg">
        <pc:chgData name="THOMAS, Melanie" userId="bdf36773-dacc-4015-804e-f72bd134c560" providerId="ADAL" clId="{39C7304A-CD72-4C46-94DF-BFB74BF5EF01}" dt="2025-07-28T16:53:11.785" v="1543" actId="207"/>
        <pc:sldMkLst>
          <pc:docMk/>
          <pc:sldMk cId="1833431800" sldId="267"/>
        </pc:sldMkLst>
        <pc:spChg chg="mod">
          <ac:chgData name="THOMAS, Melanie" userId="bdf36773-dacc-4015-804e-f72bd134c560" providerId="ADAL" clId="{39C7304A-CD72-4C46-94DF-BFB74BF5EF01}" dt="2025-07-28T16:53:04.725" v="1541" actId="207"/>
          <ac:spMkLst>
            <pc:docMk/>
            <pc:sldMk cId="1833431800" sldId="267"/>
            <ac:spMk id="2" creationId="{5CEA02EF-D488-1194-24D4-F28200A0584B}"/>
          </ac:spMkLst>
        </pc:spChg>
        <pc:spChg chg="del mod">
          <ac:chgData name="THOMAS, Melanie" userId="bdf36773-dacc-4015-804e-f72bd134c560" providerId="ADAL" clId="{39C7304A-CD72-4C46-94DF-BFB74BF5EF01}" dt="2025-07-28T14:23:15.813" v="203" actId="478"/>
          <ac:spMkLst>
            <pc:docMk/>
            <pc:sldMk cId="1833431800" sldId="267"/>
            <ac:spMk id="3" creationId="{F061691B-64EE-CFB3-0714-16EC292FF617}"/>
          </ac:spMkLst>
        </pc:spChg>
        <pc:spChg chg="add">
          <ac:chgData name="THOMAS, Melanie" userId="bdf36773-dacc-4015-804e-f72bd134c560" providerId="ADAL" clId="{39C7304A-CD72-4C46-94DF-BFB74BF5EF01}" dt="2025-07-28T14:22:36.927" v="195"/>
          <ac:spMkLst>
            <pc:docMk/>
            <pc:sldMk cId="1833431800" sldId="267"/>
            <ac:spMk id="4" creationId="{93232E1D-808D-6F7D-C8CD-758F0DEA60BA}"/>
          </ac:spMkLst>
        </pc:spChg>
        <pc:spChg chg="add">
          <ac:chgData name="THOMAS, Melanie" userId="bdf36773-dacc-4015-804e-f72bd134c560" providerId="ADAL" clId="{39C7304A-CD72-4C46-94DF-BFB74BF5EF01}" dt="2025-07-28T14:22:36.927" v="195"/>
          <ac:spMkLst>
            <pc:docMk/>
            <pc:sldMk cId="1833431800" sldId="267"/>
            <ac:spMk id="5" creationId="{56EFABA6-8139-2149-8BE6-7233CA110562}"/>
          </ac:spMkLst>
        </pc:spChg>
        <pc:spChg chg="add">
          <ac:chgData name="THOMAS, Melanie" userId="bdf36773-dacc-4015-804e-f72bd134c560" providerId="ADAL" clId="{39C7304A-CD72-4C46-94DF-BFB74BF5EF01}" dt="2025-07-28T14:22:36.927" v="195"/>
          <ac:spMkLst>
            <pc:docMk/>
            <pc:sldMk cId="1833431800" sldId="267"/>
            <ac:spMk id="6" creationId="{C29AE366-D440-81AB-9129-2AD0F4D878FD}"/>
          </ac:spMkLst>
        </pc:spChg>
        <pc:spChg chg="add mod">
          <ac:chgData name="THOMAS, Melanie" userId="bdf36773-dacc-4015-804e-f72bd134c560" providerId="ADAL" clId="{39C7304A-CD72-4C46-94DF-BFB74BF5EF01}" dt="2025-07-28T14:23:09.738" v="201" actId="21"/>
          <ac:spMkLst>
            <pc:docMk/>
            <pc:sldMk cId="1833431800" sldId="267"/>
            <ac:spMk id="7" creationId="{E4117E4F-17E0-0BE3-DC84-F9A96B5D6DE3}"/>
          </ac:spMkLst>
        </pc:spChg>
        <pc:spChg chg="add del mod">
          <ac:chgData name="THOMAS, Melanie" userId="bdf36773-dacc-4015-804e-f72bd134c560" providerId="ADAL" clId="{39C7304A-CD72-4C46-94DF-BFB74BF5EF01}" dt="2025-07-28T14:23:17.790" v="204" actId="478"/>
          <ac:spMkLst>
            <pc:docMk/>
            <pc:sldMk cId="1833431800" sldId="267"/>
            <ac:spMk id="8" creationId="{419AF765-655D-356C-366D-E5BC816213C1}"/>
          </ac:spMkLst>
        </pc:spChg>
        <pc:spChg chg="add mod">
          <ac:chgData name="THOMAS, Melanie" userId="bdf36773-dacc-4015-804e-f72bd134c560" providerId="ADAL" clId="{39C7304A-CD72-4C46-94DF-BFB74BF5EF01}" dt="2025-07-28T14:22:55.555" v="198" actId="21"/>
          <ac:spMkLst>
            <pc:docMk/>
            <pc:sldMk cId="1833431800" sldId="267"/>
            <ac:spMk id="9" creationId="{97D81433-4CF2-B2FC-964C-8A89083A99D0}"/>
          </ac:spMkLst>
        </pc:spChg>
        <pc:spChg chg="add del mod">
          <ac:chgData name="THOMAS, Melanie" userId="bdf36773-dacc-4015-804e-f72bd134c560" providerId="ADAL" clId="{39C7304A-CD72-4C46-94DF-BFB74BF5EF01}" dt="2025-07-28T15:25:24.584" v="299"/>
          <ac:spMkLst>
            <pc:docMk/>
            <pc:sldMk cId="1833431800" sldId="267"/>
            <ac:spMk id="11" creationId="{63F42E9C-1636-9536-51D3-75089FC4F106}"/>
          </ac:spMkLst>
        </pc:spChg>
        <pc:spChg chg="add del mod">
          <ac:chgData name="THOMAS, Melanie" userId="bdf36773-dacc-4015-804e-f72bd134c560" providerId="ADAL" clId="{39C7304A-CD72-4C46-94DF-BFB74BF5EF01}" dt="2025-07-28T15:25:24.578" v="295"/>
          <ac:spMkLst>
            <pc:docMk/>
            <pc:sldMk cId="1833431800" sldId="267"/>
            <ac:spMk id="13" creationId="{4F76EA8C-B7B7-B963-6F42-AC4FB12E0723}"/>
          </ac:spMkLst>
        </pc:spChg>
        <pc:spChg chg="add del mod">
          <ac:chgData name="THOMAS, Melanie" userId="bdf36773-dacc-4015-804e-f72bd134c560" providerId="ADAL" clId="{39C7304A-CD72-4C46-94DF-BFB74BF5EF01}" dt="2025-07-28T15:25:24.582" v="297"/>
          <ac:spMkLst>
            <pc:docMk/>
            <pc:sldMk cId="1833431800" sldId="267"/>
            <ac:spMk id="15" creationId="{0DCD55FB-EEA0-2A80-AD22-7A4098C33010}"/>
          </ac:spMkLst>
        </pc:spChg>
        <pc:spChg chg="add mod">
          <ac:chgData name="THOMAS, Melanie" userId="bdf36773-dacc-4015-804e-f72bd134c560" providerId="ADAL" clId="{39C7304A-CD72-4C46-94DF-BFB74BF5EF01}" dt="2025-07-28T16:53:07.811" v="1542" actId="207"/>
          <ac:spMkLst>
            <pc:docMk/>
            <pc:sldMk cId="1833431800" sldId="267"/>
            <ac:spMk id="16" creationId="{AA403D0B-54A6-77EB-1766-253A6E78577D}"/>
          </ac:spMkLst>
        </pc:spChg>
        <pc:spChg chg="add del mod">
          <ac:chgData name="THOMAS, Melanie" userId="bdf36773-dacc-4015-804e-f72bd134c560" providerId="ADAL" clId="{39C7304A-CD72-4C46-94DF-BFB74BF5EF01}" dt="2025-07-28T15:25:26.855" v="301" actId="478"/>
          <ac:spMkLst>
            <pc:docMk/>
            <pc:sldMk cId="1833431800" sldId="267"/>
            <ac:spMk id="17" creationId="{154797C7-8758-CF44-46E0-A64905A76209}"/>
          </ac:spMkLst>
        </pc:spChg>
        <pc:spChg chg="add mod ord">
          <ac:chgData name="THOMAS, Melanie" userId="bdf36773-dacc-4015-804e-f72bd134c560" providerId="ADAL" clId="{39C7304A-CD72-4C46-94DF-BFB74BF5EF01}" dt="2025-07-28T16:53:11.785" v="1543" actId="207"/>
          <ac:spMkLst>
            <pc:docMk/>
            <pc:sldMk cId="1833431800" sldId="267"/>
            <ac:spMk id="19" creationId="{74C83A20-B672-E056-C3D1-4C4A2DADE9A5}"/>
          </ac:spMkLst>
        </pc:spChg>
        <pc:spChg chg="add">
          <ac:chgData name="THOMAS, Melanie" userId="bdf36773-dacc-4015-804e-f72bd134c560" providerId="ADAL" clId="{39C7304A-CD72-4C46-94DF-BFB74BF5EF01}" dt="2025-07-28T15:25:44.682" v="303" actId="26606"/>
          <ac:spMkLst>
            <pc:docMk/>
            <pc:sldMk cId="1833431800" sldId="267"/>
            <ac:spMk id="24" creationId="{7DA3C418-758E-4180-A5D0-8655D6804587}"/>
          </ac:spMkLst>
        </pc:spChg>
        <pc:spChg chg="add">
          <ac:chgData name="THOMAS, Melanie" userId="bdf36773-dacc-4015-804e-f72bd134c560" providerId="ADAL" clId="{39C7304A-CD72-4C46-94DF-BFB74BF5EF01}" dt="2025-07-28T15:25:44.682" v="303" actId="26606"/>
          <ac:spMkLst>
            <pc:docMk/>
            <pc:sldMk cId="1833431800" sldId="267"/>
            <ac:spMk id="26" creationId="{28C8EF06-5EC3-4883-AFAF-D74FF46550FB}"/>
          </ac:spMkLst>
        </pc:spChg>
      </pc:sldChg>
      <pc:sldChg chg="addSp delSp modSp new del mod">
        <pc:chgData name="THOMAS, Melanie" userId="bdf36773-dacc-4015-804e-f72bd134c560" providerId="ADAL" clId="{39C7304A-CD72-4C46-94DF-BFB74BF5EF01}" dt="2025-07-28T15:36:25.713" v="611" actId="2696"/>
        <pc:sldMkLst>
          <pc:docMk/>
          <pc:sldMk cId="2004440648" sldId="268"/>
        </pc:sldMkLst>
        <pc:spChg chg="mod">
          <ac:chgData name="THOMAS, Melanie" userId="bdf36773-dacc-4015-804e-f72bd134c560" providerId="ADAL" clId="{39C7304A-CD72-4C46-94DF-BFB74BF5EF01}" dt="2025-07-28T14:35:12.468" v="222" actId="20577"/>
          <ac:spMkLst>
            <pc:docMk/>
            <pc:sldMk cId="2004440648" sldId="268"/>
            <ac:spMk id="2" creationId="{7608DD90-A258-153F-DCEA-58E3AD55FBD2}"/>
          </ac:spMkLst>
        </pc:spChg>
        <pc:spChg chg="del mod">
          <ac:chgData name="THOMAS, Melanie" userId="bdf36773-dacc-4015-804e-f72bd134c560" providerId="ADAL" clId="{39C7304A-CD72-4C46-94DF-BFB74BF5EF01}" dt="2025-07-28T14:35:49.918" v="232" actId="478"/>
          <ac:spMkLst>
            <pc:docMk/>
            <pc:sldMk cId="2004440648" sldId="268"/>
            <ac:spMk id="3" creationId="{6335379A-0BC3-E0A6-8783-82CBFE2B1CB8}"/>
          </ac:spMkLst>
        </pc:spChg>
        <pc:spChg chg="add mod">
          <ac:chgData name="THOMAS, Melanie" userId="bdf36773-dacc-4015-804e-f72bd134c560" providerId="ADAL" clId="{39C7304A-CD72-4C46-94DF-BFB74BF5EF01}" dt="2025-07-28T14:35:35.129" v="227" actId="21"/>
          <ac:spMkLst>
            <pc:docMk/>
            <pc:sldMk cId="2004440648" sldId="268"/>
            <ac:spMk id="4" creationId="{923D0423-1048-003D-9C19-EC079FDD293D}"/>
          </ac:spMkLst>
        </pc:spChg>
        <pc:spChg chg="add del mod">
          <ac:chgData name="THOMAS, Melanie" userId="bdf36773-dacc-4015-804e-f72bd134c560" providerId="ADAL" clId="{39C7304A-CD72-4C46-94DF-BFB74BF5EF01}" dt="2025-07-28T14:35:51.893" v="234" actId="478"/>
          <ac:spMkLst>
            <pc:docMk/>
            <pc:sldMk cId="2004440648" sldId="268"/>
            <ac:spMk id="5" creationId="{97A1BB46-5BF7-398A-CC92-BD055A3462DA}"/>
          </ac:spMkLst>
        </pc:spChg>
        <pc:spChg chg="add del mod">
          <ac:chgData name="THOMAS, Melanie" userId="bdf36773-dacc-4015-804e-f72bd134c560" providerId="ADAL" clId="{39C7304A-CD72-4C46-94DF-BFB74BF5EF01}" dt="2025-07-28T14:35:46.980" v="231" actId="478"/>
          <ac:spMkLst>
            <pc:docMk/>
            <pc:sldMk cId="2004440648" sldId="268"/>
            <ac:spMk id="6" creationId="{CC40F7B5-7102-A4B4-2AF7-3F98D7F91A6C}"/>
          </ac:spMkLst>
        </pc:spChg>
        <pc:spChg chg="add mod">
          <ac:chgData name="THOMAS, Melanie" userId="bdf36773-dacc-4015-804e-f72bd134c560" providerId="ADAL" clId="{39C7304A-CD72-4C46-94DF-BFB74BF5EF01}" dt="2025-07-28T15:34:02.739" v="567" actId="20577"/>
          <ac:spMkLst>
            <pc:docMk/>
            <pc:sldMk cId="2004440648" sldId="268"/>
            <ac:spMk id="8" creationId="{D796B269-6F42-0638-19D5-EBA29982A53E}"/>
          </ac:spMkLst>
        </pc:spChg>
        <pc:spChg chg="add mod">
          <ac:chgData name="THOMAS, Melanie" userId="bdf36773-dacc-4015-804e-f72bd134c560" providerId="ADAL" clId="{39C7304A-CD72-4C46-94DF-BFB74BF5EF01}" dt="2025-07-28T15:21:50.429" v="238" actId="6549"/>
          <ac:spMkLst>
            <pc:docMk/>
            <pc:sldMk cId="2004440648" sldId="268"/>
            <ac:spMk id="10" creationId="{C4328473-E549-E187-AE3A-229C87DE627E}"/>
          </ac:spMkLst>
        </pc:spChg>
        <pc:spChg chg="add mod">
          <ac:chgData name="THOMAS, Melanie" userId="bdf36773-dacc-4015-804e-f72bd134c560" providerId="ADAL" clId="{39C7304A-CD72-4C46-94DF-BFB74BF5EF01}" dt="2025-07-28T15:22:08.316" v="248" actId="403"/>
          <ac:spMkLst>
            <pc:docMk/>
            <pc:sldMk cId="2004440648" sldId="268"/>
            <ac:spMk id="12" creationId="{77B68DE8-2879-F937-C9AB-135F57E7DA75}"/>
          </ac:spMkLst>
        </pc:spChg>
      </pc:sldChg>
      <pc:sldChg chg="addSp delSp modSp add mod">
        <pc:chgData name="THOMAS, Melanie" userId="bdf36773-dacc-4015-804e-f72bd134c560" providerId="ADAL" clId="{39C7304A-CD72-4C46-94DF-BFB74BF5EF01}" dt="2025-07-28T16:53:22.955" v="1546" actId="207"/>
        <pc:sldMkLst>
          <pc:docMk/>
          <pc:sldMk cId="2859105860" sldId="269"/>
        </pc:sldMkLst>
        <pc:spChg chg="mod">
          <ac:chgData name="THOMAS, Melanie" userId="bdf36773-dacc-4015-804e-f72bd134c560" providerId="ADAL" clId="{39C7304A-CD72-4C46-94DF-BFB74BF5EF01}" dt="2025-07-28T16:53:16.454" v="1544" actId="207"/>
          <ac:spMkLst>
            <pc:docMk/>
            <pc:sldMk cId="2859105860" sldId="269"/>
            <ac:spMk id="2" creationId="{D6ADD829-C543-C7DD-DFB3-A04E6C39C3AE}"/>
          </ac:spMkLst>
        </pc:spChg>
        <pc:spChg chg="add mod">
          <ac:chgData name="THOMAS, Melanie" userId="bdf36773-dacc-4015-804e-f72bd134c560" providerId="ADAL" clId="{39C7304A-CD72-4C46-94DF-BFB74BF5EF01}" dt="2025-07-28T16:53:19.542" v="1545" actId="207"/>
          <ac:spMkLst>
            <pc:docMk/>
            <pc:sldMk cId="2859105860" sldId="269"/>
            <ac:spMk id="3" creationId="{A6D95F6B-06DB-83FD-30B7-DA78B09E8023}"/>
          </ac:spMkLst>
        </pc:spChg>
        <pc:spChg chg="add mod">
          <ac:chgData name="THOMAS, Melanie" userId="bdf36773-dacc-4015-804e-f72bd134c560" providerId="ADAL" clId="{39C7304A-CD72-4C46-94DF-BFB74BF5EF01}" dt="2025-07-28T16:53:22.955" v="1546" actId="207"/>
          <ac:spMkLst>
            <pc:docMk/>
            <pc:sldMk cId="2859105860" sldId="269"/>
            <ac:spMk id="5" creationId="{5E8FF095-D5B2-69CD-D9FF-1EB3E1AAE0A5}"/>
          </ac:spMkLst>
        </pc:spChg>
        <pc:spChg chg="del">
          <ac:chgData name="THOMAS, Melanie" userId="bdf36773-dacc-4015-804e-f72bd134c560" providerId="ADAL" clId="{39C7304A-CD72-4C46-94DF-BFB74BF5EF01}" dt="2025-07-28T15:32:43.038" v="544" actId="478"/>
          <ac:spMkLst>
            <pc:docMk/>
            <pc:sldMk cId="2859105860" sldId="269"/>
            <ac:spMk id="7" creationId="{B438D411-4448-0B6A-537A-78C4302907F4}"/>
          </ac:spMkLst>
        </pc:spChg>
        <pc:spChg chg="del mod">
          <ac:chgData name="THOMAS, Melanie" userId="bdf36773-dacc-4015-804e-f72bd134c560" providerId="ADAL" clId="{39C7304A-CD72-4C46-94DF-BFB74BF5EF01}" dt="2025-07-28T15:31:50.137" v="537" actId="478"/>
          <ac:spMkLst>
            <pc:docMk/>
            <pc:sldMk cId="2859105860" sldId="269"/>
            <ac:spMk id="16" creationId="{F141BC79-D450-27C7-39ED-3495FFF4417F}"/>
          </ac:spMkLst>
        </pc:spChg>
        <pc:spChg chg="del mod">
          <ac:chgData name="THOMAS, Melanie" userId="bdf36773-dacc-4015-804e-f72bd134c560" providerId="ADAL" clId="{39C7304A-CD72-4C46-94DF-BFB74BF5EF01}" dt="2025-07-28T15:31:58.217" v="541" actId="478"/>
          <ac:spMkLst>
            <pc:docMk/>
            <pc:sldMk cId="2859105860" sldId="269"/>
            <ac:spMk id="19" creationId="{BA7DEA0E-C964-D1B9-2566-49B85EFC38F4}"/>
          </ac:spMkLst>
        </pc:spChg>
      </pc:sldChg>
      <pc:sldChg chg="addSp delSp modSp new mod">
        <pc:chgData name="THOMAS, Melanie" userId="bdf36773-dacc-4015-804e-f72bd134c560" providerId="ADAL" clId="{39C7304A-CD72-4C46-94DF-BFB74BF5EF01}" dt="2025-07-28T16:53:27.716" v="1547" actId="207"/>
        <pc:sldMkLst>
          <pc:docMk/>
          <pc:sldMk cId="691465476" sldId="270"/>
        </pc:sldMkLst>
        <pc:spChg chg="mod">
          <ac:chgData name="THOMAS, Melanie" userId="bdf36773-dacc-4015-804e-f72bd134c560" providerId="ADAL" clId="{39C7304A-CD72-4C46-94DF-BFB74BF5EF01}" dt="2025-07-28T16:53:27.716" v="1547" actId="207"/>
          <ac:spMkLst>
            <pc:docMk/>
            <pc:sldMk cId="691465476" sldId="270"/>
            <ac:spMk id="2" creationId="{309C7A6E-8887-BD4B-1E30-538F782E12DF}"/>
          </ac:spMkLst>
        </pc:spChg>
        <pc:spChg chg="del mod">
          <ac:chgData name="THOMAS, Melanie" userId="bdf36773-dacc-4015-804e-f72bd134c560" providerId="ADAL" clId="{39C7304A-CD72-4C46-94DF-BFB74BF5EF01}" dt="2025-07-28T15:45:49.750" v="767" actId="478"/>
          <ac:spMkLst>
            <pc:docMk/>
            <pc:sldMk cId="691465476" sldId="270"/>
            <ac:spMk id="3" creationId="{77341843-44F1-9EC0-29B8-0B9408811AFE}"/>
          </ac:spMkLst>
        </pc:spChg>
        <pc:spChg chg="add del mod">
          <ac:chgData name="THOMAS, Melanie" userId="bdf36773-dacc-4015-804e-f72bd134c560" providerId="ADAL" clId="{39C7304A-CD72-4C46-94DF-BFB74BF5EF01}" dt="2025-07-28T15:46:22.161" v="781" actId="478"/>
          <ac:spMkLst>
            <pc:docMk/>
            <pc:sldMk cId="691465476" sldId="270"/>
            <ac:spMk id="6" creationId="{FFD3CE17-176A-5199-691F-80DF35FD9154}"/>
          </ac:spMkLst>
        </pc:spChg>
        <pc:graphicFrameChg chg="add mod modGraphic">
          <ac:chgData name="THOMAS, Melanie" userId="bdf36773-dacc-4015-804e-f72bd134c560" providerId="ADAL" clId="{39C7304A-CD72-4C46-94DF-BFB74BF5EF01}" dt="2025-07-28T15:46:56.790" v="790" actId="404"/>
          <ac:graphicFrameMkLst>
            <pc:docMk/>
            <pc:sldMk cId="691465476" sldId="270"/>
            <ac:graphicFrameMk id="5" creationId="{C4102D9E-3B95-7925-96A3-10D8AC94AF98}"/>
          </ac:graphicFrameMkLst>
        </pc:graphicFrameChg>
        <pc:picChg chg="add del mod">
          <ac:chgData name="THOMAS, Melanie" userId="bdf36773-dacc-4015-804e-f72bd134c560" providerId="ADAL" clId="{39C7304A-CD72-4C46-94DF-BFB74BF5EF01}" dt="2025-07-28T15:45:19.293" v="761" actId="478"/>
          <ac:picMkLst>
            <pc:docMk/>
            <pc:sldMk cId="691465476" sldId="270"/>
            <ac:picMk id="4" creationId="{EF449CF9-D8FB-1D8B-3B13-145CA7850F1F}"/>
          </ac:picMkLst>
        </pc:picChg>
      </pc:sldChg>
      <pc:sldChg chg="modSp add del mod">
        <pc:chgData name="THOMAS, Melanie" userId="bdf36773-dacc-4015-804e-f72bd134c560" providerId="ADAL" clId="{39C7304A-CD72-4C46-94DF-BFB74BF5EF01}" dt="2025-07-28T16:29:19.035" v="1325" actId="2696"/>
        <pc:sldMkLst>
          <pc:docMk/>
          <pc:sldMk cId="635301309" sldId="271"/>
        </pc:sldMkLst>
        <pc:picChg chg="mod">
          <ac:chgData name="THOMAS, Melanie" userId="bdf36773-dacc-4015-804e-f72bd134c560" providerId="ADAL" clId="{39C7304A-CD72-4C46-94DF-BFB74BF5EF01}" dt="2025-07-28T16:28:56.234" v="1324" actId="1076"/>
          <ac:picMkLst>
            <pc:docMk/>
            <pc:sldMk cId="635301309" sldId="271"/>
            <ac:picMk id="41" creationId="{84936D3A-EADE-75EF-324A-3D960568DFF9}"/>
          </ac:picMkLst>
        </pc:picChg>
      </pc:sldChg>
      <pc:sldChg chg="new del">
        <pc:chgData name="THOMAS, Melanie" userId="bdf36773-dacc-4015-804e-f72bd134c560" providerId="ADAL" clId="{39C7304A-CD72-4C46-94DF-BFB74BF5EF01}" dt="2025-07-28T16:28:47.020" v="1323" actId="47"/>
        <pc:sldMkLst>
          <pc:docMk/>
          <pc:sldMk cId="4130076674" sldId="272"/>
        </pc:sldMkLst>
      </pc:sldChg>
      <pc:sldChg chg="addSp delSp modSp add mod ord">
        <pc:chgData name="THOMAS, Melanie" userId="bdf36773-dacc-4015-804e-f72bd134c560" providerId="ADAL" clId="{39C7304A-CD72-4C46-94DF-BFB74BF5EF01}" dt="2025-07-28T16:51:19.959" v="1507" actId="113"/>
        <pc:sldMkLst>
          <pc:docMk/>
          <pc:sldMk cId="4181258795" sldId="273"/>
        </pc:sldMkLst>
        <pc:spChg chg="mod">
          <ac:chgData name="THOMAS, Melanie" userId="bdf36773-dacc-4015-804e-f72bd134c560" providerId="ADAL" clId="{39C7304A-CD72-4C46-94DF-BFB74BF5EF01}" dt="2025-07-28T16:51:19.959" v="1507" actId="113"/>
          <ac:spMkLst>
            <pc:docMk/>
            <pc:sldMk cId="4181258795" sldId="273"/>
            <ac:spMk id="2" creationId="{86CC8C97-8D79-3763-6803-B1AF6B02B9DC}"/>
          </ac:spMkLst>
        </pc:spChg>
        <pc:spChg chg="del mod">
          <ac:chgData name="THOMAS, Melanie" userId="bdf36773-dacc-4015-804e-f72bd134c560" providerId="ADAL" clId="{39C7304A-CD72-4C46-94DF-BFB74BF5EF01}" dt="2025-07-28T16:11:55.480" v="909"/>
          <ac:spMkLst>
            <pc:docMk/>
            <pc:sldMk cId="4181258795" sldId="273"/>
            <ac:spMk id="3" creationId="{E78B5D51-D98B-26FA-E5FC-FF80DC9E86A6}"/>
          </ac:spMkLst>
        </pc:spChg>
        <pc:spChg chg="del">
          <ac:chgData name="THOMAS, Melanie" userId="bdf36773-dacc-4015-804e-f72bd134c560" providerId="ADAL" clId="{39C7304A-CD72-4C46-94DF-BFB74BF5EF01}" dt="2025-07-28T16:11:55.478" v="907" actId="478"/>
          <ac:spMkLst>
            <pc:docMk/>
            <pc:sldMk cId="4181258795" sldId="273"/>
            <ac:spMk id="5" creationId="{ABA2A109-9D77-DF93-BD8F-61961448528F}"/>
          </ac:spMkLst>
        </pc:spChg>
        <pc:spChg chg="add mod">
          <ac:chgData name="THOMAS, Melanie" userId="bdf36773-dacc-4015-804e-f72bd134c560" providerId="ADAL" clId="{39C7304A-CD72-4C46-94DF-BFB74BF5EF01}" dt="2025-07-28T16:18:24.152" v="1035" actId="21"/>
          <ac:spMkLst>
            <pc:docMk/>
            <pc:sldMk cId="4181258795" sldId="273"/>
            <ac:spMk id="7" creationId="{271A813C-558F-CE9B-8DA5-A3E570CD5683}"/>
          </ac:spMkLst>
        </pc:spChg>
        <pc:spChg chg="add mod">
          <ac:chgData name="THOMAS, Melanie" userId="bdf36773-dacc-4015-804e-f72bd134c560" providerId="ADAL" clId="{39C7304A-CD72-4C46-94DF-BFB74BF5EF01}" dt="2025-07-28T16:13:05.917" v="958" actId="1076"/>
          <ac:spMkLst>
            <pc:docMk/>
            <pc:sldMk cId="4181258795" sldId="273"/>
            <ac:spMk id="8" creationId="{234D6627-0EB7-8432-8781-C4359262FF53}"/>
          </ac:spMkLst>
        </pc:spChg>
        <pc:spChg chg="add mod">
          <ac:chgData name="THOMAS, Melanie" userId="bdf36773-dacc-4015-804e-f72bd134c560" providerId="ADAL" clId="{39C7304A-CD72-4C46-94DF-BFB74BF5EF01}" dt="2025-07-28T16:17:23.992" v="1024" actId="21"/>
          <ac:spMkLst>
            <pc:docMk/>
            <pc:sldMk cId="4181258795" sldId="273"/>
            <ac:spMk id="10" creationId="{998648B5-AB56-1935-AC09-707D056DA7D2}"/>
          </ac:spMkLst>
        </pc:spChg>
        <pc:spChg chg="add del mod">
          <ac:chgData name="THOMAS, Melanie" userId="bdf36773-dacc-4015-804e-f72bd134c560" providerId="ADAL" clId="{39C7304A-CD72-4C46-94DF-BFB74BF5EF01}" dt="2025-07-28T16:18:18.664" v="1034" actId="478"/>
          <ac:spMkLst>
            <pc:docMk/>
            <pc:sldMk cId="4181258795" sldId="273"/>
            <ac:spMk id="11" creationId="{22BFB041-E285-2DB3-4BD7-C5DBFCC85F73}"/>
          </ac:spMkLst>
        </pc:spChg>
        <pc:spChg chg="add mod">
          <ac:chgData name="THOMAS, Melanie" userId="bdf36773-dacc-4015-804e-f72bd134c560" providerId="ADAL" clId="{39C7304A-CD72-4C46-94DF-BFB74BF5EF01}" dt="2025-07-28T16:17:35.152" v="1026" actId="21"/>
          <ac:spMkLst>
            <pc:docMk/>
            <pc:sldMk cId="4181258795" sldId="273"/>
            <ac:spMk id="12" creationId="{217578CF-7CA8-C679-559D-FEC8C452409C}"/>
          </ac:spMkLst>
        </pc:spChg>
        <pc:spChg chg="add del mod">
          <ac:chgData name="THOMAS, Melanie" userId="bdf36773-dacc-4015-804e-f72bd134c560" providerId="ADAL" clId="{39C7304A-CD72-4C46-94DF-BFB74BF5EF01}" dt="2025-07-28T16:19:08.033" v="1043" actId="478"/>
          <ac:spMkLst>
            <pc:docMk/>
            <pc:sldMk cId="4181258795" sldId="273"/>
            <ac:spMk id="13" creationId="{3313CD31-6E84-645C-D6FD-A977F557DF34}"/>
          </ac:spMkLst>
        </pc:spChg>
        <pc:spChg chg="add del mod">
          <ac:chgData name="THOMAS, Melanie" userId="bdf36773-dacc-4015-804e-f72bd134c560" providerId="ADAL" clId="{39C7304A-CD72-4C46-94DF-BFB74BF5EF01}" dt="2025-07-28T16:15:19.765" v="976" actId="478"/>
          <ac:spMkLst>
            <pc:docMk/>
            <pc:sldMk cId="4181258795" sldId="273"/>
            <ac:spMk id="14" creationId="{969F2725-CD1D-DF10-CEFA-6CE1AA65BF28}"/>
          </ac:spMkLst>
        </pc:spChg>
        <pc:spChg chg="add del">
          <ac:chgData name="THOMAS, Melanie" userId="bdf36773-dacc-4015-804e-f72bd134c560" providerId="ADAL" clId="{39C7304A-CD72-4C46-94DF-BFB74BF5EF01}" dt="2025-07-28T16:15:21.273" v="977" actId="478"/>
          <ac:spMkLst>
            <pc:docMk/>
            <pc:sldMk cId="4181258795" sldId="273"/>
            <ac:spMk id="15" creationId="{AAFFCDC2-2F9E-8D30-9B65-D7A684381BAD}"/>
          </ac:spMkLst>
        </pc:spChg>
        <pc:spChg chg="add mod">
          <ac:chgData name="THOMAS, Melanie" userId="bdf36773-dacc-4015-804e-f72bd134c560" providerId="ADAL" clId="{39C7304A-CD72-4C46-94DF-BFB74BF5EF01}" dt="2025-07-28T16:21:41.571" v="1066" actId="207"/>
          <ac:spMkLst>
            <pc:docMk/>
            <pc:sldMk cId="4181258795" sldId="273"/>
            <ac:spMk id="16" creationId="{73CA4D25-8E5E-806F-13AB-C1F57845507C}"/>
          </ac:spMkLst>
        </pc:spChg>
        <pc:spChg chg="add mod">
          <ac:chgData name="THOMAS, Melanie" userId="bdf36773-dacc-4015-804e-f72bd134c560" providerId="ADAL" clId="{39C7304A-CD72-4C46-94DF-BFB74BF5EF01}" dt="2025-07-28T16:24:35.407" v="1206" actId="14100"/>
          <ac:spMkLst>
            <pc:docMk/>
            <pc:sldMk cId="4181258795" sldId="273"/>
            <ac:spMk id="17" creationId="{461EAEEF-1CEB-F37C-D478-C90E42D57A97}"/>
          </ac:spMkLst>
        </pc:spChg>
        <pc:spChg chg="add mod">
          <ac:chgData name="THOMAS, Melanie" userId="bdf36773-dacc-4015-804e-f72bd134c560" providerId="ADAL" clId="{39C7304A-CD72-4C46-94DF-BFB74BF5EF01}" dt="2025-07-28T16:25:24.426" v="1236" actId="1076"/>
          <ac:spMkLst>
            <pc:docMk/>
            <pc:sldMk cId="4181258795" sldId="273"/>
            <ac:spMk id="18" creationId="{2B7EDEDC-2EFE-5152-C797-5C8494CDF5AA}"/>
          </ac:spMkLst>
        </pc:spChg>
        <pc:spChg chg="add mod">
          <ac:chgData name="THOMAS, Melanie" userId="bdf36773-dacc-4015-804e-f72bd134c560" providerId="ADAL" clId="{39C7304A-CD72-4C46-94DF-BFB74BF5EF01}" dt="2025-07-28T16:25:29.274" v="1237" actId="1076"/>
          <ac:spMkLst>
            <pc:docMk/>
            <pc:sldMk cId="4181258795" sldId="273"/>
            <ac:spMk id="19" creationId="{B46D1C12-6AEF-DA87-E1FA-26412381578A}"/>
          </ac:spMkLst>
        </pc:spChg>
        <pc:spChg chg="add mod">
          <ac:chgData name="THOMAS, Melanie" userId="bdf36773-dacc-4015-804e-f72bd134c560" providerId="ADAL" clId="{39C7304A-CD72-4C46-94DF-BFB74BF5EF01}" dt="2025-07-28T16:22:21.155" v="1095" actId="20577"/>
          <ac:spMkLst>
            <pc:docMk/>
            <pc:sldMk cId="4181258795" sldId="273"/>
            <ac:spMk id="20" creationId="{FF3F44A9-83DC-7678-FAD8-F5D623B4BB5E}"/>
          </ac:spMkLst>
        </pc:spChg>
        <pc:spChg chg="add mod">
          <ac:chgData name="THOMAS, Melanie" userId="bdf36773-dacc-4015-804e-f72bd134c560" providerId="ADAL" clId="{39C7304A-CD72-4C46-94DF-BFB74BF5EF01}" dt="2025-07-28T16:27:21.575" v="1303" actId="20577"/>
          <ac:spMkLst>
            <pc:docMk/>
            <pc:sldMk cId="4181258795" sldId="273"/>
            <ac:spMk id="21" creationId="{BF670519-4595-DC9B-AB93-78C356CBAF68}"/>
          </ac:spMkLst>
        </pc:spChg>
        <pc:picChg chg="add mod">
          <ac:chgData name="THOMAS, Melanie" userId="bdf36773-dacc-4015-804e-f72bd134c560" providerId="ADAL" clId="{39C7304A-CD72-4C46-94DF-BFB74BF5EF01}" dt="2025-07-28T16:19:45.677" v="1051" actId="1076"/>
          <ac:picMkLst>
            <pc:docMk/>
            <pc:sldMk cId="4181258795" sldId="273"/>
            <ac:picMk id="4" creationId="{831C93FE-A477-9EC7-5959-E4DB8CFE2F73}"/>
          </ac:picMkLst>
        </pc:picChg>
        <pc:picChg chg="add del mod">
          <ac:chgData name="THOMAS, Melanie" userId="bdf36773-dacc-4015-804e-f72bd134c560" providerId="ADAL" clId="{39C7304A-CD72-4C46-94DF-BFB74BF5EF01}" dt="2025-07-28T16:12:35.539" v="954" actId="478"/>
          <ac:picMkLst>
            <pc:docMk/>
            <pc:sldMk cId="4181258795" sldId="273"/>
            <ac:picMk id="6" creationId="{94F504B6-969B-4F3E-98F3-2B214DAB82C8}"/>
          </ac:picMkLst>
        </pc:picChg>
      </pc:sldChg>
      <pc:sldChg chg="addSp delSp modSp add mod ord setBg setClrOvrMap">
        <pc:chgData name="THOMAS, Melanie" userId="bdf36773-dacc-4015-804e-f72bd134c560" providerId="ADAL" clId="{39C7304A-CD72-4C46-94DF-BFB74BF5EF01}" dt="2025-07-29T07:30:02.863" v="1592"/>
        <pc:sldMkLst>
          <pc:docMk/>
          <pc:sldMk cId="512337978" sldId="274"/>
        </pc:sldMkLst>
        <pc:spChg chg="mod">
          <ac:chgData name="THOMAS, Melanie" userId="bdf36773-dacc-4015-804e-f72bd134c560" providerId="ADAL" clId="{39C7304A-CD72-4C46-94DF-BFB74BF5EF01}" dt="2025-07-28T16:48:03.120" v="1501" actId="1076"/>
          <ac:spMkLst>
            <pc:docMk/>
            <pc:sldMk cId="512337978" sldId="274"/>
            <ac:spMk id="2" creationId="{7EB6A2B4-1734-321C-C945-9707AE2F4526}"/>
          </ac:spMkLst>
        </pc:spChg>
        <pc:spChg chg="mod ord">
          <ac:chgData name="THOMAS, Melanie" userId="bdf36773-dacc-4015-804e-f72bd134c560" providerId="ADAL" clId="{39C7304A-CD72-4C46-94DF-BFB74BF5EF01}" dt="2025-07-28T16:36:25.711" v="1390" actId="26606"/>
          <ac:spMkLst>
            <pc:docMk/>
            <pc:sldMk cId="512337978" sldId="274"/>
            <ac:spMk id="7" creationId="{96A8B840-0235-53B0-1D21-E9339B124F20}"/>
          </ac:spMkLst>
        </pc:spChg>
        <pc:spChg chg="del">
          <ac:chgData name="THOMAS, Melanie" userId="bdf36773-dacc-4015-804e-f72bd134c560" providerId="ADAL" clId="{39C7304A-CD72-4C46-94DF-BFB74BF5EF01}" dt="2025-07-28T16:30:58.539" v="1337" actId="478"/>
          <ac:spMkLst>
            <pc:docMk/>
            <pc:sldMk cId="512337978" sldId="274"/>
            <ac:spMk id="8" creationId="{1FC0D891-859D-26AE-F6C9-ED28A1688617}"/>
          </ac:spMkLst>
        </pc:spChg>
        <pc:spChg chg="del mod">
          <ac:chgData name="THOMAS, Melanie" userId="bdf36773-dacc-4015-804e-f72bd134c560" providerId="ADAL" clId="{39C7304A-CD72-4C46-94DF-BFB74BF5EF01}" dt="2025-07-28T16:34:34.619" v="1370" actId="478"/>
          <ac:spMkLst>
            <pc:docMk/>
            <pc:sldMk cId="512337978" sldId="274"/>
            <ac:spMk id="10" creationId="{C5099637-9FF1-CC68-2F91-31ABD752604C}"/>
          </ac:spMkLst>
        </pc:spChg>
        <pc:spChg chg="del mod">
          <ac:chgData name="THOMAS, Melanie" userId="bdf36773-dacc-4015-804e-f72bd134c560" providerId="ADAL" clId="{39C7304A-CD72-4C46-94DF-BFB74BF5EF01}" dt="2025-07-28T16:35:27.508" v="1384" actId="478"/>
          <ac:spMkLst>
            <pc:docMk/>
            <pc:sldMk cId="512337978" sldId="274"/>
            <ac:spMk id="12" creationId="{EA28B177-30E5-0C4E-E3E6-F91CAE0CB52F}"/>
          </ac:spMkLst>
        </pc:spChg>
        <pc:spChg chg="add mod ord">
          <ac:chgData name="THOMAS, Melanie" userId="bdf36773-dacc-4015-804e-f72bd134c560" providerId="ADAL" clId="{39C7304A-CD72-4C46-94DF-BFB74BF5EF01}" dt="2025-07-29T07:30:02.863" v="1592"/>
          <ac:spMkLst>
            <pc:docMk/>
            <pc:sldMk cId="512337978" sldId="274"/>
            <ac:spMk id="14" creationId="{466F790D-4BD2-6AF6-ACDB-B6F35AF391CC}"/>
          </ac:spMkLst>
        </pc:spChg>
        <pc:spChg chg="del mod">
          <ac:chgData name="THOMAS, Melanie" userId="bdf36773-dacc-4015-804e-f72bd134c560" providerId="ADAL" clId="{39C7304A-CD72-4C46-94DF-BFB74BF5EF01}" dt="2025-07-28T16:31:00.002" v="1338" actId="478"/>
          <ac:spMkLst>
            <pc:docMk/>
            <pc:sldMk cId="512337978" sldId="274"/>
            <ac:spMk id="16" creationId="{B928FD62-BF70-6D19-E598-EB30FD6483D0}"/>
          </ac:spMkLst>
        </pc:spChg>
        <pc:spChg chg="del">
          <ac:chgData name="THOMAS, Melanie" userId="bdf36773-dacc-4015-804e-f72bd134c560" providerId="ADAL" clId="{39C7304A-CD72-4C46-94DF-BFB74BF5EF01}" dt="2025-07-28T16:30:54.830" v="1335" actId="478"/>
          <ac:spMkLst>
            <pc:docMk/>
            <pc:sldMk cId="512337978" sldId="274"/>
            <ac:spMk id="17" creationId="{BC22FF81-1797-D334-16FB-4F5FE5DDA786}"/>
          </ac:spMkLst>
        </pc:spChg>
        <pc:spChg chg="del">
          <ac:chgData name="THOMAS, Melanie" userId="bdf36773-dacc-4015-804e-f72bd134c560" providerId="ADAL" clId="{39C7304A-CD72-4C46-94DF-BFB74BF5EF01}" dt="2025-07-28T16:31:05.925" v="1340" actId="478"/>
          <ac:spMkLst>
            <pc:docMk/>
            <pc:sldMk cId="512337978" sldId="274"/>
            <ac:spMk id="18" creationId="{A5230AE1-15D8-8310-AF89-2A8B84BAA5A6}"/>
          </ac:spMkLst>
        </pc:spChg>
        <pc:spChg chg="del">
          <ac:chgData name="THOMAS, Melanie" userId="bdf36773-dacc-4015-804e-f72bd134c560" providerId="ADAL" clId="{39C7304A-CD72-4C46-94DF-BFB74BF5EF01}" dt="2025-07-28T16:31:05.925" v="1340" actId="478"/>
          <ac:spMkLst>
            <pc:docMk/>
            <pc:sldMk cId="512337978" sldId="274"/>
            <ac:spMk id="19" creationId="{E8C455A5-F509-7877-0786-55527AB11D07}"/>
          </ac:spMkLst>
        </pc:spChg>
        <pc:spChg chg="del">
          <ac:chgData name="THOMAS, Melanie" userId="bdf36773-dacc-4015-804e-f72bd134c560" providerId="ADAL" clId="{39C7304A-CD72-4C46-94DF-BFB74BF5EF01}" dt="2025-07-28T16:31:05.925" v="1340" actId="478"/>
          <ac:spMkLst>
            <pc:docMk/>
            <pc:sldMk cId="512337978" sldId="274"/>
            <ac:spMk id="20" creationId="{214198A1-086C-F8C1-3C0B-4EF62109F223}"/>
          </ac:spMkLst>
        </pc:spChg>
        <pc:spChg chg="del">
          <ac:chgData name="THOMAS, Melanie" userId="bdf36773-dacc-4015-804e-f72bd134c560" providerId="ADAL" clId="{39C7304A-CD72-4C46-94DF-BFB74BF5EF01}" dt="2025-07-28T16:31:05.925" v="1340" actId="478"/>
          <ac:spMkLst>
            <pc:docMk/>
            <pc:sldMk cId="512337978" sldId="274"/>
            <ac:spMk id="21" creationId="{8377A369-42CC-101F-CAED-EF4BBCCAECA0}"/>
          </ac:spMkLst>
        </pc:spChg>
        <pc:spChg chg="del">
          <ac:chgData name="THOMAS, Melanie" userId="bdf36773-dacc-4015-804e-f72bd134c560" providerId="ADAL" clId="{39C7304A-CD72-4C46-94DF-BFB74BF5EF01}" dt="2025-07-28T16:36:25.711" v="1390" actId="26606"/>
          <ac:spMkLst>
            <pc:docMk/>
            <pc:sldMk cId="512337978" sldId="274"/>
            <ac:spMk id="26" creationId="{A0441369-14BC-3850-04CB-9EB0D004268B}"/>
          </ac:spMkLst>
        </pc:spChg>
        <pc:spChg chg="add">
          <ac:chgData name="THOMAS, Melanie" userId="bdf36773-dacc-4015-804e-f72bd134c560" providerId="ADAL" clId="{39C7304A-CD72-4C46-94DF-BFB74BF5EF01}" dt="2025-07-28T16:36:25.711" v="1390" actId="26606"/>
          <ac:spMkLst>
            <pc:docMk/>
            <pc:sldMk cId="512337978" sldId="274"/>
            <ac:spMk id="33" creationId="{07977D39-626F-40D7-B00F-16E02602DD5A}"/>
          </ac:spMkLst>
        </pc:spChg>
        <pc:spChg chg="add">
          <ac:chgData name="THOMAS, Melanie" userId="bdf36773-dacc-4015-804e-f72bd134c560" providerId="ADAL" clId="{39C7304A-CD72-4C46-94DF-BFB74BF5EF01}" dt="2025-07-28T16:36:25.711" v="1390" actId="26606"/>
          <ac:spMkLst>
            <pc:docMk/>
            <pc:sldMk cId="512337978" sldId="274"/>
            <ac:spMk id="37" creationId="{B905CDE4-B751-4B3E-B625-6E59F8903414}"/>
          </ac:spMkLst>
        </pc:spChg>
        <pc:spChg chg="add">
          <ac:chgData name="THOMAS, Melanie" userId="bdf36773-dacc-4015-804e-f72bd134c560" providerId="ADAL" clId="{39C7304A-CD72-4C46-94DF-BFB74BF5EF01}" dt="2025-07-28T16:36:25.711" v="1390" actId="26606"/>
          <ac:spMkLst>
            <pc:docMk/>
            <pc:sldMk cId="512337978" sldId="274"/>
            <ac:spMk id="39" creationId="{42D9BB05-ED63-4148-87AB-82720ACC335C}"/>
          </ac:spMkLst>
        </pc:spChg>
        <pc:spChg chg="add">
          <ac:chgData name="THOMAS, Melanie" userId="bdf36773-dacc-4015-804e-f72bd134c560" providerId="ADAL" clId="{39C7304A-CD72-4C46-94DF-BFB74BF5EF01}" dt="2025-07-28T16:36:25.711" v="1390" actId="26606"/>
          <ac:spMkLst>
            <pc:docMk/>
            <pc:sldMk cId="512337978" sldId="274"/>
            <ac:spMk id="41" creationId="{CDC29AC1-2821-4FCC-B597-88DAF39C36FE}"/>
          </ac:spMkLst>
        </pc:spChg>
        <pc:spChg chg="add">
          <ac:chgData name="THOMAS, Melanie" userId="bdf36773-dacc-4015-804e-f72bd134c560" providerId="ADAL" clId="{39C7304A-CD72-4C46-94DF-BFB74BF5EF01}" dt="2025-07-28T16:36:25.711" v="1390" actId="26606"/>
          <ac:spMkLst>
            <pc:docMk/>
            <pc:sldMk cId="512337978" sldId="274"/>
            <ac:spMk id="43" creationId="{5B00B48C-8AA7-4128-AD60-76349F0CEC58}"/>
          </ac:spMkLst>
        </pc:spChg>
        <pc:spChg chg="add">
          <ac:chgData name="THOMAS, Melanie" userId="bdf36773-dacc-4015-804e-f72bd134c560" providerId="ADAL" clId="{39C7304A-CD72-4C46-94DF-BFB74BF5EF01}" dt="2025-07-28T16:36:25.711" v="1390" actId="26606"/>
          <ac:spMkLst>
            <pc:docMk/>
            <pc:sldMk cId="512337978" sldId="274"/>
            <ac:spMk id="45" creationId="{08108C16-F4C0-44AA-999D-17BD39219B24}"/>
          </ac:spMkLst>
        </pc:spChg>
        <pc:spChg chg="add">
          <ac:chgData name="THOMAS, Melanie" userId="bdf36773-dacc-4015-804e-f72bd134c560" providerId="ADAL" clId="{39C7304A-CD72-4C46-94DF-BFB74BF5EF01}" dt="2025-07-28T16:36:25.711" v="1390" actId="26606"/>
          <ac:spMkLst>
            <pc:docMk/>
            <pc:sldMk cId="512337978" sldId="274"/>
            <ac:spMk id="47" creationId="{0760511E-86BF-4340-9949-CECB774FAC36}"/>
          </ac:spMkLst>
        </pc:spChg>
        <pc:picChg chg="add mod ord">
          <ac:chgData name="THOMAS, Melanie" userId="bdf36773-dacc-4015-804e-f72bd134c560" providerId="ADAL" clId="{39C7304A-CD72-4C46-94DF-BFB74BF5EF01}" dt="2025-07-28T16:57:50.689" v="1569" actId="1076"/>
          <ac:picMkLst>
            <pc:docMk/>
            <pc:sldMk cId="512337978" sldId="274"/>
            <ac:picMk id="3" creationId="{A151618B-03E8-EE0A-0A6A-2A441A28503D}"/>
          </ac:picMkLst>
        </pc:picChg>
        <pc:picChg chg="del">
          <ac:chgData name="THOMAS, Melanie" userId="bdf36773-dacc-4015-804e-f72bd134c560" providerId="ADAL" clId="{39C7304A-CD72-4C46-94DF-BFB74BF5EF01}" dt="2025-07-28T16:31:01.394" v="1339" actId="478"/>
          <ac:picMkLst>
            <pc:docMk/>
            <pc:sldMk cId="512337978" sldId="274"/>
            <ac:picMk id="4" creationId="{39067F36-6BC1-EAAA-9113-4F083B9B0113}"/>
          </ac:picMkLst>
        </pc:picChg>
        <pc:picChg chg="add del mod">
          <ac:chgData name="THOMAS, Melanie" userId="bdf36773-dacc-4015-804e-f72bd134c560" providerId="ADAL" clId="{39C7304A-CD72-4C46-94DF-BFB74BF5EF01}" dt="2025-07-28T16:54:28.291" v="1554" actId="478"/>
          <ac:picMkLst>
            <pc:docMk/>
            <pc:sldMk cId="512337978" sldId="274"/>
            <ac:picMk id="5" creationId="{58F33FC7-DA68-DECD-970A-6C5E3917034C}"/>
          </ac:picMkLst>
        </pc:picChg>
        <pc:picChg chg="add mod">
          <ac:chgData name="THOMAS, Melanie" userId="bdf36773-dacc-4015-804e-f72bd134c560" providerId="ADAL" clId="{39C7304A-CD72-4C46-94DF-BFB74BF5EF01}" dt="2025-07-28T17:00:35.978" v="1583" actId="14100"/>
          <ac:picMkLst>
            <pc:docMk/>
            <pc:sldMk cId="512337978" sldId="274"/>
            <ac:picMk id="6" creationId="{EA08751C-C678-8C42-083D-D453B54FF9EB}"/>
          </ac:picMkLst>
        </pc:picChg>
        <pc:picChg chg="add mod">
          <ac:chgData name="THOMAS, Melanie" userId="bdf36773-dacc-4015-804e-f72bd134c560" providerId="ADAL" clId="{39C7304A-CD72-4C46-94DF-BFB74BF5EF01}" dt="2025-07-28T16:57:36.256" v="1566" actId="1076"/>
          <ac:picMkLst>
            <pc:docMk/>
            <pc:sldMk cId="512337978" sldId="274"/>
            <ac:picMk id="8" creationId="{DC467E9B-9381-EC18-4D1C-3245BF977020}"/>
          </ac:picMkLst>
        </pc:picChg>
        <pc:picChg chg="add mod">
          <ac:chgData name="THOMAS, Melanie" userId="bdf36773-dacc-4015-804e-f72bd134c560" providerId="ADAL" clId="{39C7304A-CD72-4C46-94DF-BFB74BF5EF01}" dt="2025-07-28T16:59:47.712" v="1578" actId="1076"/>
          <ac:picMkLst>
            <pc:docMk/>
            <pc:sldMk cId="512337978" sldId="274"/>
            <ac:picMk id="11" creationId="{952095A9-7B9F-3ACD-01B6-86BEFF6108D2}"/>
          </ac:picMkLst>
        </pc:picChg>
        <pc:picChg chg="add del mod">
          <ac:chgData name="THOMAS, Melanie" userId="bdf36773-dacc-4015-804e-f72bd134c560" providerId="ADAL" clId="{39C7304A-CD72-4C46-94DF-BFB74BF5EF01}" dt="2025-07-28T16:46:13.284" v="1477" actId="478"/>
          <ac:picMkLst>
            <pc:docMk/>
            <pc:sldMk cId="512337978" sldId="274"/>
            <ac:picMk id="22" creationId="{A770C234-1FE5-7371-2A0D-A3F46A3F6B08}"/>
          </ac:picMkLst>
        </pc:picChg>
        <pc:picChg chg="add mod">
          <ac:chgData name="THOMAS, Melanie" userId="bdf36773-dacc-4015-804e-f72bd134c560" providerId="ADAL" clId="{39C7304A-CD72-4C46-94DF-BFB74BF5EF01}" dt="2025-07-28T16:54:03.033" v="1551" actId="1076"/>
          <ac:picMkLst>
            <pc:docMk/>
            <pc:sldMk cId="512337978" sldId="274"/>
            <ac:picMk id="25" creationId="{D50F4449-7131-CA51-9049-3145E49D600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232F5-C6F3-4525-A01F-9B11F859828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57456D77-B5DC-4B53-9FFD-840DB860353E}">
      <dgm:prSet phldrT="[Text]" custT="1"/>
      <dgm:spPr>
        <a:solidFill>
          <a:srgbClr val="6797AD"/>
        </a:solidFill>
      </dgm:spPr>
      <dgm:t>
        <a:bodyPr/>
        <a:lstStyle/>
        <a:p>
          <a:r>
            <a:rPr lang="en-GB" sz="4000"/>
            <a:t>You can send us an email to:</a:t>
          </a:r>
        </a:p>
        <a:p>
          <a:r>
            <a:rPr lang="en-GB" sz="3200">
              <a:solidFill>
                <a:schemeClr val="bg1"/>
              </a:solidFill>
              <a:ea typeface="+mn-lt"/>
              <a:cs typeface="+mn-lt"/>
            </a:rPr>
            <a:t>asc.co-production@gloucestershire.gov.uk</a:t>
          </a:r>
          <a:endParaRPr lang="en-GB" sz="3200">
            <a:solidFill>
              <a:schemeClr val="bg1"/>
            </a:solidFill>
          </a:endParaRPr>
        </a:p>
      </dgm:t>
    </dgm:pt>
    <dgm:pt modelId="{A3E52219-F043-4E23-945A-CA157FE4F195}" type="parTrans" cxnId="{B61B917F-EDD2-49EA-A784-2E38EEB11F7A}">
      <dgm:prSet/>
      <dgm:spPr/>
      <dgm:t>
        <a:bodyPr/>
        <a:lstStyle/>
        <a:p>
          <a:endParaRPr lang="en-GB"/>
        </a:p>
      </dgm:t>
    </dgm:pt>
    <dgm:pt modelId="{7B8999EC-B72B-4BD8-B3B9-E32AEAD3F1A5}" type="sibTrans" cxnId="{B61B917F-EDD2-49EA-A784-2E38EEB11F7A}">
      <dgm:prSet/>
      <dgm:spPr/>
      <dgm:t>
        <a:bodyPr/>
        <a:lstStyle/>
        <a:p>
          <a:endParaRPr lang="en-GB"/>
        </a:p>
      </dgm:t>
    </dgm:pt>
    <dgm:pt modelId="{1E3475E3-3143-44A7-86DA-C90899A495AC}">
      <dgm:prSet phldrT="[Text]"/>
      <dgm:spPr>
        <a:solidFill>
          <a:srgbClr val="6797AD"/>
        </a:solidFill>
      </dgm:spPr>
      <dgm:t>
        <a:bodyPr/>
        <a:lstStyle/>
        <a:p>
          <a:r>
            <a:rPr lang="en-GB"/>
            <a:t>You can scan this QR code with your mobile phone</a:t>
          </a:r>
        </a:p>
      </dgm:t>
    </dgm:pt>
    <dgm:pt modelId="{2E7C29AA-2898-4B9F-BCF7-FEF810C6F56D}" type="parTrans" cxnId="{86A6D715-20F7-45D1-B5A5-13912FD0D9B0}">
      <dgm:prSet/>
      <dgm:spPr/>
      <dgm:t>
        <a:bodyPr/>
        <a:lstStyle/>
        <a:p>
          <a:endParaRPr lang="en-GB"/>
        </a:p>
      </dgm:t>
    </dgm:pt>
    <dgm:pt modelId="{21593748-2FC7-45CE-84DB-5922E09D44DA}" type="sibTrans" cxnId="{86A6D715-20F7-45D1-B5A5-13912FD0D9B0}">
      <dgm:prSet/>
      <dgm:spPr/>
      <dgm:t>
        <a:bodyPr/>
        <a:lstStyle/>
        <a:p>
          <a:endParaRPr lang="en-GB"/>
        </a:p>
      </dgm:t>
    </dgm:pt>
    <dgm:pt modelId="{FFEB2560-F989-48E3-AED4-14210B5F2EDE}" type="pres">
      <dgm:prSet presAssocID="{3E8232F5-C6F3-4525-A01F-9B11F859828D}" presName="linear" presStyleCnt="0">
        <dgm:presLayoutVars>
          <dgm:dir/>
          <dgm:resizeHandles val="exact"/>
        </dgm:presLayoutVars>
      </dgm:prSet>
      <dgm:spPr/>
    </dgm:pt>
    <dgm:pt modelId="{90ABB41A-E088-4CE2-AC89-72043E0EDE18}" type="pres">
      <dgm:prSet presAssocID="{57456D77-B5DC-4B53-9FFD-840DB860353E}" presName="comp" presStyleCnt="0"/>
      <dgm:spPr/>
    </dgm:pt>
    <dgm:pt modelId="{1970C71A-E5C8-4419-BF9A-EB26127A2D67}" type="pres">
      <dgm:prSet presAssocID="{57456D77-B5DC-4B53-9FFD-840DB860353E}" presName="box" presStyleLbl="node1" presStyleIdx="0" presStyleCnt="2"/>
      <dgm:spPr/>
    </dgm:pt>
    <dgm:pt modelId="{D6A49C82-F593-45A9-A34A-DE9A30C57141}" type="pres">
      <dgm:prSet presAssocID="{57456D77-B5DC-4B53-9FFD-840DB860353E}" presName="img" presStyleLbl="fgImgPlace1" presStyleIdx="0" presStyleCnt="2" custScaleX="79167" custScaleY="7427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Email with solid fill"/>
        </a:ext>
      </dgm:extLst>
    </dgm:pt>
    <dgm:pt modelId="{CA94E7D8-3FAB-4C6A-B853-FA56B815CD10}" type="pres">
      <dgm:prSet presAssocID="{57456D77-B5DC-4B53-9FFD-840DB860353E}" presName="text" presStyleLbl="node1" presStyleIdx="0" presStyleCnt="2">
        <dgm:presLayoutVars>
          <dgm:bulletEnabled val="1"/>
        </dgm:presLayoutVars>
      </dgm:prSet>
      <dgm:spPr/>
    </dgm:pt>
    <dgm:pt modelId="{755331AD-E326-41A3-A4F6-DAA4BE7F6971}" type="pres">
      <dgm:prSet presAssocID="{7B8999EC-B72B-4BD8-B3B9-E32AEAD3F1A5}" presName="spacer" presStyleCnt="0"/>
      <dgm:spPr/>
    </dgm:pt>
    <dgm:pt modelId="{27816402-FC5F-485B-980D-AF256C3A8426}" type="pres">
      <dgm:prSet presAssocID="{1E3475E3-3143-44A7-86DA-C90899A495AC}" presName="comp" presStyleCnt="0"/>
      <dgm:spPr/>
    </dgm:pt>
    <dgm:pt modelId="{0EC8B3CD-A6CF-4CD7-9C2F-6BEB3C561752}" type="pres">
      <dgm:prSet presAssocID="{1E3475E3-3143-44A7-86DA-C90899A495AC}" presName="box" presStyleLbl="node1" presStyleIdx="1" presStyleCnt="2" custLinFactNeighborX="-360" custLinFactNeighborY="-1030"/>
      <dgm:spPr/>
    </dgm:pt>
    <dgm:pt modelId="{81E11154-CAE8-4D22-BB9B-DD3D4AE77E52}" type="pres">
      <dgm:prSet presAssocID="{1E3475E3-3143-44A7-86DA-C90899A495AC}" presName="img" presStyleLbl="fgImgPlace1" presStyleIdx="1" presStyleCnt="2"/>
      <dgm:spPr>
        <a:blipFill dpi="0" rotWithShape="1">
          <a:blip xmlns:r="http://schemas.openxmlformats.org/officeDocument/2006/relationships" r:embed="rId3"/>
          <a:srcRect/>
          <a:stretch>
            <a:fillRect l="-18182" t="-48205" r="-17530" b="-14649"/>
          </a:stretch>
        </a:blipFill>
      </dgm:spPr>
    </dgm:pt>
    <dgm:pt modelId="{C0677D82-ED74-4D5B-8BC0-8358D4C5C2C2}" type="pres">
      <dgm:prSet presAssocID="{1E3475E3-3143-44A7-86DA-C90899A495AC}" presName="text" presStyleLbl="node1" presStyleIdx="1" presStyleCnt="2">
        <dgm:presLayoutVars>
          <dgm:bulletEnabled val="1"/>
        </dgm:presLayoutVars>
      </dgm:prSet>
      <dgm:spPr/>
    </dgm:pt>
  </dgm:ptLst>
  <dgm:cxnLst>
    <dgm:cxn modelId="{B494F906-1A95-42A7-899A-EC1E45597D7B}" type="presOf" srcId="{3E8232F5-C6F3-4525-A01F-9B11F859828D}" destId="{FFEB2560-F989-48E3-AED4-14210B5F2EDE}" srcOrd="0" destOrd="0" presId="urn:microsoft.com/office/officeart/2005/8/layout/vList4"/>
    <dgm:cxn modelId="{068C5010-7877-484E-87EA-962D284A4267}" type="presOf" srcId="{57456D77-B5DC-4B53-9FFD-840DB860353E}" destId="{1970C71A-E5C8-4419-BF9A-EB26127A2D67}" srcOrd="0" destOrd="0" presId="urn:microsoft.com/office/officeart/2005/8/layout/vList4"/>
    <dgm:cxn modelId="{86A6D715-20F7-45D1-B5A5-13912FD0D9B0}" srcId="{3E8232F5-C6F3-4525-A01F-9B11F859828D}" destId="{1E3475E3-3143-44A7-86DA-C90899A495AC}" srcOrd="1" destOrd="0" parTransId="{2E7C29AA-2898-4B9F-BCF7-FEF810C6F56D}" sibTransId="{21593748-2FC7-45CE-84DB-5922E09D44DA}"/>
    <dgm:cxn modelId="{1E8A7219-EDF0-48C9-B5F8-973A0A384B99}" type="presOf" srcId="{1E3475E3-3143-44A7-86DA-C90899A495AC}" destId="{C0677D82-ED74-4D5B-8BC0-8358D4C5C2C2}" srcOrd="1" destOrd="0" presId="urn:microsoft.com/office/officeart/2005/8/layout/vList4"/>
    <dgm:cxn modelId="{26F69264-5BAA-4B81-8BAF-D8AA2A814514}" type="presOf" srcId="{1E3475E3-3143-44A7-86DA-C90899A495AC}" destId="{0EC8B3CD-A6CF-4CD7-9C2F-6BEB3C561752}" srcOrd="0" destOrd="0" presId="urn:microsoft.com/office/officeart/2005/8/layout/vList4"/>
    <dgm:cxn modelId="{FD2DE172-D9AA-4782-AEC4-8CC1F46358A5}" type="presOf" srcId="{57456D77-B5DC-4B53-9FFD-840DB860353E}" destId="{CA94E7D8-3FAB-4C6A-B853-FA56B815CD10}" srcOrd="1" destOrd="0" presId="urn:microsoft.com/office/officeart/2005/8/layout/vList4"/>
    <dgm:cxn modelId="{B61B917F-EDD2-49EA-A784-2E38EEB11F7A}" srcId="{3E8232F5-C6F3-4525-A01F-9B11F859828D}" destId="{57456D77-B5DC-4B53-9FFD-840DB860353E}" srcOrd="0" destOrd="0" parTransId="{A3E52219-F043-4E23-945A-CA157FE4F195}" sibTransId="{7B8999EC-B72B-4BD8-B3B9-E32AEAD3F1A5}"/>
    <dgm:cxn modelId="{C366C748-781D-4AA4-87B5-5C0DC5B47CBB}" type="presParOf" srcId="{FFEB2560-F989-48E3-AED4-14210B5F2EDE}" destId="{90ABB41A-E088-4CE2-AC89-72043E0EDE18}" srcOrd="0" destOrd="0" presId="urn:microsoft.com/office/officeart/2005/8/layout/vList4"/>
    <dgm:cxn modelId="{E955F3B8-EE20-4FC4-B762-A23F6F44270F}" type="presParOf" srcId="{90ABB41A-E088-4CE2-AC89-72043E0EDE18}" destId="{1970C71A-E5C8-4419-BF9A-EB26127A2D67}" srcOrd="0" destOrd="0" presId="urn:microsoft.com/office/officeart/2005/8/layout/vList4"/>
    <dgm:cxn modelId="{27E938F2-5DA4-4331-905F-6A772AB84801}" type="presParOf" srcId="{90ABB41A-E088-4CE2-AC89-72043E0EDE18}" destId="{D6A49C82-F593-45A9-A34A-DE9A30C57141}" srcOrd="1" destOrd="0" presId="urn:microsoft.com/office/officeart/2005/8/layout/vList4"/>
    <dgm:cxn modelId="{3449FD4F-85D2-4A46-B54F-CB4C5C21CF2B}" type="presParOf" srcId="{90ABB41A-E088-4CE2-AC89-72043E0EDE18}" destId="{CA94E7D8-3FAB-4C6A-B853-FA56B815CD10}" srcOrd="2" destOrd="0" presId="urn:microsoft.com/office/officeart/2005/8/layout/vList4"/>
    <dgm:cxn modelId="{D2825348-F074-4A57-9697-49F3417598E8}" type="presParOf" srcId="{FFEB2560-F989-48E3-AED4-14210B5F2EDE}" destId="{755331AD-E326-41A3-A4F6-DAA4BE7F6971}" srcOrd="1" destOrd="0" presId="urn:microsoft.com/office/officeart/2005/8/layout/vList4"/>
    <dgm:cxn modelId="{6DDC51F9-3B02-49A2-AF01-7EC2ECD5BBCE}" type="presParOf" srcId="{FFEB2560-F989-48E3-AED4-14210B5F2EDE}" destId="{27816402-FC5F-485B-980D-AF256C3A8426}" srcOrd="2" destOrd="0" presId="urn:microsoft.com/office/officeart/2005/8/layout/vList4"/>
    <dgm:cxn modelId="{D954EF5C-D08E-4633-800A-7B5B646967EA}" type="presParOf" srcId="{27816402-FC5F-485B-980D-AF256C3A8426}" destId="{0EC8B3CD-A6CF-4CD7-9C2F-6BEB3C561752}" srcOrd="0" destOrd="0" presId="urn:microsoft.com/office/officeart/2005/8/layout/vList4"/>
    <dgm:cxn modelId="{6B9981A4-C242-4A9B-B524-E3DE573F7D1F}" type="presParOf" srcId="{27816402-FC5F-485B-980D-AF256C3A8426}" destId="{81E11154-CAE8-4D22-BB9B-DD3D4AE77E52}" srcOrd="1" destOrd="0" presId="urn:microsoft.com/office/officeart/2005/8/layout/vList4"/>
    <dgm:cxn modelId="{2C153FAF-3936-467B-92CB-D1704DBCB259}" type="presParOf" srcId="{27816402-FC5F-485B-980D-AF256C3A8426}" destId="{C0677D82-ED74-4D5B-8BC0-8358D4C5C2C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C71A-E5C8-4419-BF9A-EB26127A2D67}">
      <dsp:nvSpPr>
        <dsp:cNvPr id="0" name=""/>
        <dsp:cNvSpPr/>
      </dsp:nvSpPr>
      <dsp:spPr>
        <a:xfrm>
          <a:off x="0" y="0"/>
          <a:ext cx="10706986" cy="2277585"/>
        </a:xfrm>
        <a:prstGeom prst="roundRect">
          <a:avLst>
            <a:gd name="adj" fmla="val 10000"/>
          </a:avLst>
        </a:prstGeom>
        <a:solidFill>
          <a:srgbClr val="6797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You can send us an email to:</a:t>
          </a:r>
        </a:p>
        <a:p>
          <a:pPr marL="0" lvl="0" indent="0" algn="l" defTabSz="1778000">
            <a:lnSpc>
              <a:spcPct val="90000"/>
            </a:lnSpc>
            <a:spcBef>
              <a:spcPct val="0"/>
            </a:spcBef>
            <a:spcAft>
              <a:spcPct val="35000"/>
            </a:spcAft>
            <a:buNone/>
          </a:pPr>
          <a:r>
            <a:rPr lang="en-GB" sz="3200" kern="1200">
              <a:solidFill>
                <a:schemeClr val="bg1"/>
              </a:solidFill>
              <a:ea typeface="+mn-lt"/>
              <a:cs typeface="+mn-lt"/>
            </a:rPr>
            <a:t>asc.co-production@gloucestershire.gov.uk</a:t>
          </a:r>
          <a:endParaRPr lang="en-GB" sz="3200" kern="1200">
            <a:solidFill>
              <a:schemeClr val="bg1"/>
            </a:solidFill>
          </a:endParaRPr>
        </a:p>
      </dsp:txBody>
      <dsp:txXfrm>
        <a:off x="2369155" y="0"/>
        <a:ext cx="8337830" cy="2277585"/>
      </dsp:txXfrm>
    </dsp:sp>
    <dsp:sp modelId="{D6A49C82-F593-45A9-A34A-DE9A30C57141}">
      <dsp:nvSpPr>
        <dsp:cNvPr id="0" name=""/>
        <dsp:cNvSpPr/>
      </dsp:nvSpPr>
      <dsp:spPr>
        <a:xfrm>
          <a:off x="450817" y="462140"/>
          <a:ext cx="1695279" cy="135330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8B3CD-A6CF-4CD7-9C2F-6BEB3C561752}">
      <dsp:nvSpPr>
        <dsp:cNvPr id="0" name=""/>
        <dsp:cNvSpPr/>
      </dsp:nvSpPr>
      <dsp:spPr>
        <a:xfrm>
          <a:off x="0" y="2481884"/>
          <a:ext cx="10706986" cy="2277585"/>
        </a:xfrm>
        <a:prstGeom prst="roundRect">
          <a:avLst>
            <a:gd name="adj" fmla="val 10000"/>
          </a:avLst>
        </a:prstGeom>
        <a:solidFill>
          <a:srgbClr val="6797A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GB" sz="5400" kern="1200"/>
            <a:t>You can scan this QR code with your mobile phone</a:t>
          </a:r>
        </a:p>
      </dsp:txBody>
      <dsp:txXfrm>
        <a:off x="2369155" y="2481884"/>
        <a:ext cx="8337830" cy="2277585"/>
      </dsp:txXfrm>
    </dsp:sp>
    <dsp:sp modelId="{81E11154-CAE8-4D22-BB9B-DD3D4AE77E52}">
      <dsp:nvSpPr>
        <dsp:cNvPr id="0" name=""/>
        <dsp:cNvSpPr/>
      </dsp:nvSpPr>
      <dsp:spPr>
        <a:xfrm>
          <a:off x="227758" y="2733102"/>
          <a:ext cx="2141397" cy="1822068"/>
        </a:xfrm>
        <a:prstGeom prst="roundRect">
          <a:avLst>
            <a:gd name="adj" fmla="val 10000"/>
          </a:avLst>
        </a:prstGeom>
        <a:blipFill dpi="0" rotWithShape="1">
          <a:blip xmlns:r="http://schemas.openxmlformats.org/officeDocument/2006/relationships" r:embed="rId3"/>
          <a:srcRect/>
          <a:stretch>
            <a:fillRect l="-18182" t="-48205" r="-17530" b="-14649"/>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93434-D4CF-46C1-9975-EF4189BD31DB}" type="datetimeFigureOut">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1D6A3-F911-49AA-969B-56AF05127DAA}" type="slidenum">
              <a:t>‹#›</a:t>
            </a:fld>
            <a:endParaRPr lang="en-US"/>
          </a:p>
        </p:txBody>
      </p:sp>
    </p:spTree>
    <p:extLst>
      <p:ext uri="{BB962C8B-B14F-4D97-AF65-F5344CB8AC3E}">
        <p14:creationId xmlns:p14="http://schemas.microsoft.com/office/powerpoint/2010/main" val="264690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61D6A3-F911-49AA-969B-56AF05127DAA}" type="slidenum">
              <a:rPr lang="en-GB" smtClean="0"/>
              <a:t>2</a:t>
            </a:fld>
            <a:endParaRPr lang="en-GB"/>
          </a:p>
        </p:txBody>
      </p:sp>
    </p:spTree>
    <p:extLst>
      <p:ext uri="{BB962C8B-B14F-4D97-AF65-F5344CB8AC3E}">
        <p14:creationId xmlns:p14="http://schemas.microsoft.com/office/powerpoint/2010/main" val="329308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61D6A3-F911-49AA-969B-56AF05127DAA}" type="slidenum">
              <a:rPr lang="en-GB" smtClean="0"/>
              <a:t>13</a:t>
            </a:fld>
            <a:endParaRPr lang="en-GB"/>
          </a:p>
        </p:txBody>
      </p:sp>
    </p:spTree>
    <p:extLst>
      <p:ext uri="{BB962C8B-B14F-4D97-AF65-F5344CB8AC3E}">
        <p14:creationId xmlns:p14="http://schemas.microsoft.com/office/powerpoint/2010/main" val="5369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mailto:asc.co-production@gloucestershire.gov.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D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097" y="616689"/>
            <a:ext cx="10906408" cy="3280076"/>
          </a:xfrm>
        </p:spPr>
        <p:txBody>
          <a:bodyPr>
            <a:normAutofit fontScale="90000"/>
          </a:bodyPr>
          <a:lstStyle/>
          <a:p>
            <a:r>
              <a:rPr lang="en-US" b="1">
                <a:solidFill>
                  <a:srgbClr val="002060"/>
                </a:solidFill>
              </a:rPr>
              <a:t>The Collaborative Partnership Board </a:t>
            </a:r>
            <a:br>
              <a:rPr lang="en-US" b="1">
                <a:solidFill>
                  <a:srgbClr val="002060"/>
                </a:solidFill>
              </a:rPr>
            </a:br>
            <a:r>
              <a:rPr lang="en-US" b="1">
                <a:solidFill>
                  <a:srgbClr val="002060"/>
                </a:solidFill>
              </a:rPr>
              <a:t>Co-Production Charter </a:t>
            </a:r>
            <a:br>
              <a:rPr lang="en-US" b="1">
                <a:solidFill>
                  <a:srgbClr val="002060"/>
                </a:solidFill>
              </a:rPr>
            </a:br>
            <a:r>
              <a:rPr lang="en-US" b="1">
                <a:solidFill>
                  <a:srgbClr val="002060"/>
                </a:solidFill>
              </a:rPr>
              <a:t>Easy Read Version</a:t>
            </a:r>
          </a:p>
        </p:txBody>
      </p:sp>
      <p:pic>
        <p:nvPicPr>
          <p:cNvPr id="9" name="Picture 8">
            <a:extLst>
              <a:ext uri="{FF2B5EF4-FFF2-40B4-BE49-F238E27FC236}">
                <a16:creationId xmlns:a16="http://schemas.microsoft.com/office/drawing/2014/main" id="{BD015CA8-105A-F2E0-9388-B9590801987B}"/>
              </a:ext>
            </a:extLst>
          </p:cNvPr>
          <p:cNvPicPr>
            <a:picLocks noChangeAspect="1"/>
          </p:cNvPicPr>
          <p:nvPr/>
        </p:nvPicPr>
        <p:blipFill>
          <a:blip r:embed="rId2"/>
          <a:srcRect l="8789" t="24449" r="59134" b="62575"/>
          <a:stretch/>
        </p:blipFill>
        <p:spPr>
          <a:xfrm>
            <a:off x="157077" y="4185751"/>
            <a:ext cx="11877846" cy="1351367"/>
          </a:xfrm>
          <a:prstGeom prst="rect">
            <a:avLst/>
          </a:prstGeom>
          <a:ln>
            <a:solidFill>
              <a:srgbClr val="F1EDED"/>
            </a:solidFill>
          </a:ln>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A02EF-D488-1194-24D4-F28200A0584B}"/>
              </a:ext>
            </a:extLst>
          </p:cNvPr>
          <p:cNvSpPr>
            <a:spLocks noGrp="1"/>
          </p:cNvSpPr>
          <p:nvPr>
            <p:ph type="title"/>
          </p:nvPr>
        </p:nvSpPr>
        <p:spPr>
          <a:xfrm>
            <a:off x="351683" y="168998"/>
            <a:ext cx="4432598" cy="1160605"/>
          </a:xfrm>
        </p:spPr>
        <p:txBody>
          <a:bodyPr vert="horz" lIns="91440" tIns="45720" rIns="91440" bIns="45720" rtlCol="0" anchor="b">
            <a:normAutofit/>
          </a:bodyPr>
          <a:lstStyle/>
          <a:p>
            <a:r>
              <a:rPr kumimoji="0" lang="en-US" altLang="en-US" b="1" i="0" u="none" strike="noStrike" cap="none" normalizeH="0" baseline="0">
                <a:ln>
                  <a:noFill/>
                </a:ln>
                <a:solidFill>
                  <a:schemeClr val="tx1">
                    <a:lumMod val="85000"/>
                    <a:lumOff val="15000"/>
                  </a:schemeClr>
                </a:solidFill>
                <a:effectLst/>
              </a:rPr>
              <a:t>🎯 </a:t>
            </a:r>
            <a:r>
              <a:rPr lang="en-US">
                <a:solidFill>
                  <a:srgbClr val="002060"/>
                </a:solidFill>
              </a:rPr>
              <a:t>Our Mission</a:t>
            </a:r>
          </a:p>
        </p:txBody>
      </p:sp>
      <p:sp>
        <p:nvSpPr>
          <p:cNvPr id="19" name="TextBox 18">
            <a:extLst>
              <a:ext uri="{FF2B5EF4-FFF2-40B4-BE49-F238E27FC236}">
                <a16:creationId xmlns:a16="http://schemas.microsoft.com/office/drawing/2014/main" id="{74C83A20-B672-E056-C3D1-4C4A2DADE9A5}"/>
              </a:ext>
            </a:extLst>
          </p:cNvPr>
          <p:cNvSpPr txBox="1"/>
          <p:nvPr/>
        </p:nvSpPr>
        <p:spPr>
          <a:xfrm>
            <a:off x="5391639" y="177174"/>
            <a:ext cx="6539104" cy="6579097"/>
          </a:xfrm>
          <a:prstGeom prst="rect">
            <a:avLst/>
          </a:prstGeom>
        </p:spPr>
        <p:txBody>
          <a:bodyPr vert="horz" lIns="91440" tIns="45720" rIns="91440" bIns="45720" rtlCol="0">
            <a:normAutofit fontScale="62500" lnSpcReduction="20000"/>
          </a:bodyPr>
          <a:lstStyle/>
          <a:p>
            <a:pPr marR="0" lvl="0" fontAlgn="base">
              <a:lnSpc>
                <a:spcPct val="90000"/>
              </a:lnSpc>
              <a:spcBef>
                <a:spcPts val="1000"/>
              </a:spcBef>
              <a:spcAft>
                <a:spcPct val="0"/>
              </a:spcAft>
              <a:buClrTx/>
              <a:buSzTx/>
              <a:tabLst/>
            </a:pPr>
            <a:r>
              <a:rPr lang="en-US" altLang="en-US" sz="4500" b="1">
                <a:solidFill>
                  <a:srgbClr val="002060"/>
                </a:solidFill>
                <a:latin typeface="Calibri" panose="020F0502020204030204" pitchFamily="34" charset="0"/>
                <a:cs typeface="Calibri" panose="020F0502020204030204" pitchFamily="34" charset="0"/>
              </a:rPr>
              <a:t>We </a:t>
            </a:r>
            <a:r>
              <a:rPr kumimoji="0" lang="en-US" altLang="en-US" sz="4500" b="1" i="0" u="none" strike="noStrike" cap="none" normalizeH="0" baseline="0">
                <a:ln>
                  <a:noFill/>
                </a:ln>
                <a:solidFill>
                  <a:srgbClr val="002060"/>
                </a:solidFill>
                <a:effectLst/>
                <a:latin typeface="Calibri" panose="020F0502020204030204" pitchFamily="34" charset="0"/>
                <a:cs typeface="Calibri" panose="020F0502020204030204" pitchFamily="34" charset="0"/>
              </a:rPr>
              <a:t>promise to:</a:t>
            </a:r>
          </a:p>
          <a:p>
            <a:pPr marR="0" lvl="0" algn="ctr" fontAlgn="base">
              <a:lnSpc>
                <a:spcPct val="90000"/>
              </a:lnSpc>
              <a:spcBef>
                <a:spcPts val="1000"/>
              </a:spcBef>
              <a:spcAft>
                <a:spcPct val="0"/>
              </a:spcAft>
              <a:buClrTx/>
              <a:buSzTx/>
              <a:tabLst/>
            </a:pPr>
            <a:endParaRPr kumimoji="0" lang="en-US" altLang="en-US" sz="3600" b="1"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fontAlgn="base">
              <a:lnSpc>
                <a:spcPct val="90000"/>
              </a:lnSpc>
              <a:spcBef>
                <a:spcPts val="1000"/>
              </a:spcBef>
              <a:spcAft>
                <a:spcPct val="0"/>
              </a:spcAf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3200" b="1" i="0" u="none" strike="noStrike" cap="none" normalizeH="0" baseline="0">
                <a:ln>
                  <a:noFill/>
                </a:ln>
                <a:solidFill>
                  <a:srgbClr val="002060"/>
                </a:solidFill>
                <a:effectLst/>
                <a:latin typeface="Calibri" panose="020F0502020204030204" pitchFamily="34" charset="0"/>
                <a:cs typeface="Calibri" panose="020F0502020204030204" pitchFamily="34" charset="0"/>
              </a:rPr>
              <a:t>Listen and Learn</a:t>
            </a:r>
            <a:endPar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fontAlgn="base">
              <a:lnSpc>
                <a:spcPct val="90000"/>
              </a:lnSpc>
              <a:spcBef>
                <a:spcPts val="1000"/>
              </a:spcBef>
              <a:spcAft>
                <a:spcPct val="0"/>
              </a:spcAf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Take time to hear people and get better.</a:t>
            </a:r>
          </a:p>
          <a:p>
            <a:pPr marR="0" lvl="0" fontAlgn="base">
              <a:lnSpc>
                <a:spcPct val="90000"/>
              </a:lnSpc>
              <a:spcBef>
                <a:spcPts val="1000"/>
              </a:spcBef>
              <a:spcAft>
                <a:spcPct val="0"/>
              </a:spcAft>
              <a:buClrTx/>
              <a:buSzTx/>
              <a:tabLst/>
            </a:pPr>
            <a:endPar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3200" b="1" i="0" u="none" strike="noStrike" cap="none" normalizeH="0" baseline="0">
                <a:ln>
                  <a:noFill/>
                </a:ln>
                <a:solidFill>
                  <a:srgbClr val="002060"/>
                </a:solidFill>
                <a:effectLst/>
                <a:latin typeface="Calibri" panose="020F0502020204030204" pitchFamily="34" charset="0"/>
                <a:cs typeface="Calibri" panose="020F0502020204030204" pitchFamily="34" charset="0"/>
              </a:rPr>
              <a:t>Remove Barriers</a:t>
            </a: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 </a:t>
            </a: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Make it easier for everyone to join in.</a:t>
            </a:r>
          </a:p>
          <a:p>
            <a:pPr marR="0" lvl="0" fontAlgn="base">
              <a:lnSpc>
                <a:spcPct val="90000"/>
              </a:lnSpc>
              <a:spcBef>
                <a:spcPts val="1000"/>
              </a:spcBef>
              <a:spcAft>
                <a:spcPct val="0"/>
              </a:spcAft>
              <a:buClrTx/>
              <a:buSzTx/>
              <a:tabLst/>
            </a:pPr>
            <a:endPar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3200" b="1" i="0" u="none" strike="noStrike" cap="none" normalizeH="0" baseline="0">
                <a:ln>
                  <a:noFill/>
                </a:ln>
                <a:solidFill>
                  <a:srgbClr val="002060"/>
                </a:solidFill>
                <a:effectLst/>
                <a:latin typeface="Calibri" panose="020F0502020204030204" pitchFamily="34" charset="0"/>
                <a:cs typeface="Calibri" panose="020F0502020204030204" pitchFamily="34" charset="0"/>
              </a:rPr>
              <a:t>Be Kind and Fair</a:t>
            </a:r>
            <a:endParaRPr lang="en-US" altLang="en-US" sz="3200">
              <a:solidFill>
                <a:srgbClr val="002060"/>
              </a:solidFill>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Treat people with respect and care.</a:t>
            </a:r>
          </a:p>
          <a:p>
            <a:pPr marR="0" lvl="0" fontAlgn="base">
              <a:lnSpc>
                <a:spcPct val="90000"/>
              </a:lnSpc>
              <a:spcBef>
                <a:spcPts val="1000"/>
              </a:spcBef>
              <a:spcAft>
                <a:spcPct val="0"/>
              </a:spcAft>
              <a:buClrTx/>
              <a:buSzTx/>
              <a:tabLst/>
            </a:pPr>
            <a:endPar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3200" b="1" i="0" u="none" strike="noStrike" cap="none" normalizeH="0" baseline="0">
                <a:ln>
                  <a:noFill/>
                </a:ln>
                <a:solidFill>
                  <a:srgbClr val="002060"/>
                </a:solidFill>
                <a:effectLst/>
                <a:latin typeface="Calibri" panose="020F0502020204030204" pitchFamily="34" charset="0"/>
                <a:cs typeface="Calibri" panose="020F0502020204030204" pitchFamily="34" charset="0"/>
              </a:rPr>
              <a:t>Work Together</a:t>
            </a:r>
            <a:endParaRPr lang="en-US" altLang="en-US" sz="3200">
              <a:solidFill>
                <a:srgbClr val="002060"/>
              </a:solidFill>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Co-production means sharing the work.</a:t>
            </a:r>
          </a:p>
          <a:p>
            <a:pPr marR="0" lvl="0" fontAlgn="base">
              <a:lnSpc>
                <a:spcPct val="90000"/>
              </a:lnSpc>
              <a:spcBef>
                <a:spcPts val="1000"/>
              </a:spcBef>
              <a:spcAft>
                <a:spcPct val="0"/>
              </a:spcAft>
              <a:buClrTx/>
              <a:buSzTx/>
              <a:tabLst/>
            </a:pPr>
            <a:endPar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3200" b="1" i="0" u="none" strike="noStrike" cap="none" normalizeH="0" baseline="0">
                <a:ln>
                  <a:noFill/>
                </a:ln>
                <a:solidFill>
                  <a:srgbClr val="002060"/>
                </a:solidFill>
                <a:effectLst/>
                <a:latin typeface="Calibri" panose="020F0502020204030204" pitchFamily="34" charset="0"/>
                <a:cs typeface="Calibri" panose="020F0502020204030204" pitchFamily="34" charset="0"/>
              </a:rPr>
              <a:t>Value Experience</a:t>
            </a: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endParaRPr lang="en-US" altLang="en-US" sz="3200">
              <a:solidFill>
                <a:srgbClr val="002060"/>
              </a:solidFill>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Real-life knowledge is just as important as professional skills.</a:t>
            </a:r>
          </a:p>
          <a:p>
            <a:pPr marR="0" lvl="0" fontAlgn="base">
              <a:lnSpc>
                <a:spcPct val="90000"/>
              </a:lnSpc>
              <a:spcBef>
                <a:spcPts val="1000"/>
              </a:spcBef>
              <a:spcAft>
                <a:spcPct val="0"/>
              </a:spcAft>
              <a:buClrTx/>
              <a:buSzTx/>
              <a:tabLst/>
            </a:pPr>
            <a:endPar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R="0" lvl="0" fontAlgn="base">
              <a:lnSpc>
                <a:spcPct val="90000"/>
              </a:lnSpc>
              <a:spcBef>
                <a:spcPts val="1000"/>
              </a:spcBef>
              <a:spcAft>
                <a:spcPct val="0"/>
              </a:spcAft>
              <a:buClrTx/>
              <a:buSzTx/>
              <a:tabLst/>
            </a:pP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3200" b="1" i="0" u="none" strike="noStrike" cap="none" normalizeH="0" baseline="0">
                <a:ln>
                  <a:noFill/>
                </a:ln>
                <a:solidFill>
                  <a:srgbClr val="002060"/>
                </a:solidFill>
                <a:effectLst/>
                <a:latin typeface="Calibri" panose="020F0502020204030204" pitchFamily="34" charset="0"/>
                <a:cs typeface="Calibri" panose="020F0502020204030204" pitchFamily="34" charset="0"/>
              </a:rPr>
              <a:t>Share Power</a:t>
            </a:r>
            <a:r>
              <a:rPr kumimoji="0" lang="en-US" altLang="en-US" sz="3200" b="0" i="0" u="none" strike="noStrike" cap="none" normalizeH="0" baseline="0">
                <a:ln>
                  <a:noFill/>
                </a:ln>
                <a:solidFill>
                  <a:srgbClr val="002060"/>
                </a:solidFill>
                <a:effectLst/>
                <a:latin typeface="Calibri" panose="020F0502020204030204" pitchFamily="34" charset="0"/>
                <a:cs typeface="Calibri" panose="020F0502020204030204" pitchFamily="34" charset="0"/>
              </a:rPr>
              <a:t> - Make sure lived experience helps lead    decisions.</a:t>
            </a:r>
          </a:p>
        </p:txBody>
      </p:sp>
      <p:sp>
        <p:nvSpPr>
          <p:cNvPr id="7" name="Rectangle 4">
            <a:extLst>
              <a:ext uri="{FF2B5EF4-FFF2-40B4-BE49-F238E27FC236}">
                <a16:creationId xmlns:a16="http://schemas.microsoft.com/office/drawing/2014/main" id="{E4117E4F-17E0-0BE3-DC84-F9A96B5D6DE3}"/>
              </a:ext>
            </a:extLst>
          </p:cNvPr>
          <p:cNvSpPr>
            <a:spLocks noChangeArrowheads="1"/>
          </p:cNvSpPr>
          <p:nvPr/>
        </p:nvSpPr>
        <p:spPr bwMode="auto">
          <a:xfrm>
            <a:off x="0" y="2281834"/>
            <a:ext cx="65" cy="571859"/>
          </a:xfrm>
          <a:prstGeom prst="rect">
            <a:avLst/>
          </a:prstGeom>
          <a:solidFill>
            <a:srgbClr val="70707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6004" rIns="0" bIns="14600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97D81433-4CF2-B2FC-964C-8A89083A99D0}"/>
              </a:ext>
            </a:extLst>
          </p:cNvPr>
          <p:cNvSpPr>
            <a:spLocks noChangeArrowheads="1"/>
          </p:cNvSpPr>
          <p:nvPr/>
        </p:nvSpPr>
        <p:spPr bwMode="auto">
          <a:xfrm>
            <a:off x="0" y="2876698"/>
            <a:ext cx="65" cy="328279"/>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AA403D0B-54A6-77EB-1766-253A6E78577D}"/>
              </a:ext>
            </a:extLst>
          </p:cNvPr>
          <p:cNvSpPr txBox="1"/>
          <p:nvPr/>
        </p:nvSpPr>
        <p:spPr>
          <a:xfrm>
            <a:off x="110240" y="1608506"/>
            <a:ext cx="4929716" cy="4970591"/>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We want to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work together</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 with people in Gloucestershire.</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endParaRPr lang="en-US" altLang="en-US" sz="2400">
              <a:solidFill>
                <a:srgbClr val="002060"/>
              </a:solidFill>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We want to make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services that are fair and include everyone</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endParaRPr lang="en-US" altLang="en-US" sz="2400">
              <a:solidFill>
                <a:srgbClr val="002060"/>
              </a:solidFill>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People who use services should help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shape and improve them</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endParaRPr lang="en-US" altLang="en-US" sz="2400">
              <a:solidFill>
                <a:srgbClr val="002060"/>
              </a:solidFill>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We promise to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listen, learn and take action together</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pPr>
              <a:spcAft>
                <a:spcPts val="600"/>
              </a:spcAft>
            </a:pPr>
            <a:endParaRPr lang="en-GB"/>
          </a:p>
        </p:txBody>
      </p:sp>
    </p:spTree>
    <p:extLst>
      <p:ext uri="{BB962C8B-B14F-4D97-AF65-F5344CB8AC3E}">
        <p14:creationId xmlns:p14="http://schemas.microsoft.com/office/powerpoint/2010/main" val="183343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0727D-AD0C-C183-21B6-4A5DB8A4664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4DFE6FC-B458-AB03-2609-21A8D4825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1BE84C0-E896-403E-F6EB-F15D6D4ED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DD829-C543-C7DD-DFB3-A04E6C39C3AE}"/>
              </a:ext>
            </a:extLst>
          </p:cNvPr>
          <p:cNvSpPr>
            <a:spLocks noGrp="1"/>
          </p:cNvSpPr>
          <p:nvPr>
            <p:ph type="title"/>
          </p:nvPr>
        </p:nvSpPr>
        <p:spPr>
          <a:xfrm>
            <a:off x="351683" y="168998"/>
            <a:ext cx="4432598" cy="1160605"/>
          </a:xfrm>
        </p:spPr>
        <p:txBody>
          <a:bodyPr vert="horz" lIns="91440" tIns="45720" rIns="91440" bIns="45720" rtlCol="0" anchor="b">
            <a:normAutofit/>
          </a:bodyPr>
          <a:lstStyle/>
          <a:p>
            <a:r>
              <a:rPr kumimoji="0" lang="en-US" altLang="en-US" sz="4400" b="1" i="0" u="none" strike="noStrike" cap="none" normalizeH="0" baseline="0">
                <a:ln>
                  <a:noFill/>
                </a:ln>
                <a:solidFill>
                  <a:srgbClr val="424242"/>
                </a:solidFill>
                <a:effectLst/>
                <a:latin typeface="Segoe Sans"/>
              </a:rPr>
              <a:t>🌟 </a:t>
            </a:r>
            <a:r>
              <a:rPr lang="en-GB">
                <a:solidFill>
                  <a:srgbClr val="002060"/>
                </a:solidFill>
              </a:rPr>
              <a:t>Our Vision</a:t>
            </a:r>
            <a:endParaRPr lang="en-US">
              <a:solidFill>
                <a:srgbClr val="002060"/>
              </a:solidFill>
            </a:endParaRPr>
          </a:p>
        </p:txBody>
      </p:sp>
      <p:sp>
        <p:nvSpPr>
          <p:cNvPr id="9" name="Rectangle 6">
            <a:extLst>
              <a:ext uri="{FF2B5EF4-FFF2-40B4-BE49-F238E27FC236}">
                <a16:creationId xmlns:a16="http://schemas.microsoft.com/office/drawing/2014/main" id="{D4238662-3E8C-43E1-D761-E10570F96FB2}"/>
              </a:ext>
            </a:extLst>
          </p:cNvPr>
          <p:cNvSpPr>
            <a:spLocks noChangeArrowheads="1"/>
          </p:cNvSpPr>
          <p:nvPr/>
        </p:nvSpPr>
        <p:spPr bwMode="auto">
          <a:xfrm>
            <a:off x="0" y="2876698"/>
            <a:ext cx="65" cy="328279"/>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6D95F6B-06DB-83FD-30B7-DA78B09E8023}"/>
              </a:ext>
            </a:extLst>
          </p:cNvPr>
          <p:cNvSpPr txBox="1"/>
          <p:nvPr/>
        </p:nvSpPr>
        <p:spPr>
          <a:xfrm>
            <a:off x="212650" y="1500668"/>
            <a:ext cx="4837685" cy="4801314"/>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We want everyone’s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thoughts and ideas</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 to be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heard</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and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valued</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People should have the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power to help shape services</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Co-production should be part of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everyday life</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This will help build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stronger communities</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and </a:t>
            </a:r>
            <a:r>
              <a:rPr kumimoji="0" lang="en-US" altLang="en-US" sz="2400" b="1" i="0" u="none" strike="noStrike" cap="none" normalizeH="0" baseline="0">
                <a:ln>
                  <a:noFill/>
                </a:ln>
                <a:solidFill>
                  <a:srgbClr val="002060"/>
                </a:solidFill>
                <a:effectLst/>
                <a:latin typeface="Calibri" panose="020F0502020204030204" pitchFamily="34" charset="0"/>
                <a:cs typeface="Calibri" panose="020F0502020204030204" pitchFamily="34" charset="0"/>
              </a:rPr>
              <a:t>better chances for everyone</a:t>
            </a:r>
            <a:r>
              <a:rPr kumimoji="0" lang="en-US" altLang="en-US" sz="24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endParaRPr lang="en-GB"/>
          </a:p>
        </p:txBody>
      </p:sp>
      <p:sp>
        <p:nvSpPr>
          <p:cNvPr id="5" name="TextBox 4">
            <a:extLst>
              <a:ext uri="{FF2B5EF4-FFF2-40B4-BE49-F238E27FC236}">
                <a16:creationId xmlns:a16="http://schemas.microsoft.com/office/drawing/2014/main" id="{5E8FF095-D5B2-69CD-D9FF-1EB3E1AAE0A5}"/>
              </a:ext>
            </a:extLst>
          </p:cNvPr>
          <p:cNvSpPr txBox="1"/>
          <p:nvPr/>
        </p:nvSpPr>
        <p:spPr>
          <a:xfrm>
            <a:off x="5402018" y="363181"/>
            <a:ext cx="6097772" cy="553997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2060"/>
                </a:solidFill>
                <a:effectLst/>
                <a:latin typeface="Segoe Sans"/>
              </a:rPr>
              <a:t>We promise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002060"/>
              </a:solidFill>
              <a:effectLst/>
              <a:latin typeface="Segoe Sans"/>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2000" b="1" i="0" u="none" strike="noStrike" cap="none" normalizeH="0" baseline="0">
                <a:ln>
                  <a:noFill/>
                </a:ln>
                <a:solidFill>
                  <a:srgbClr val="002060"/>
                </a:solidFill>
                <a:effectLst/>
                <a:latin typeface="Calibri" panose="020F0502020204030204" pitchFamily="34" charset="0"/>
                <a:cs typeface="Calibri" panose="020F0502020204030204" pitchFamily="34" charset="0"/>
              </a:rPr>
              <a:t>Include Everyone</a:t>
            </a:r>
            <a:endParaRPr lang="en-US" altLang="en-US" sz="2000">
              <a:solidFill>
                <a:srgbClr val="00206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Everyone’s ideas matter.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2000" b="1" i="0" u="none" strike="noStrike" cap="none" normalizeH="0" baseline="0">
                <a:ln>
                  <a:noFill/>
                </a:ln>
                <a:solidFill>
                  <a:srgbClr val="002060"/>
                </a:solidFill>
                <a:effectLst/>
                <a:latin typeface="Calibri" panose="020F0502020204030204" pitchFamily="34" charset="0"/>
                <a:cs typeface="Calibri" panose="020F0502020204030204" pitchFamily="34" charset="0"/>
              </a:rPr>
              <a:t>Value Real-Life Experience</a:t>
            </a:r>
            <a:endParaRPr lang="en-US" altLang="en-US" sz="2000">
              <a:solidFill>
                <a:srgbClr val="00206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People who use services help improve them.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2000" b="1" i="0" u="none" strike="noStrike" cap="none" normalizeH="0" baseline="0">
                <a:ln>
                  <a:noFill/>
                </a:ln>
                <a:solidFill>
                  <a:srgbClr val="002060"/>
                </a:solidFill>
                <a:effectLst/>
                <a:latin typeface="Calibri" panose="020F0502020204030204" pitchFamily="34" charset="0"/>
                <a:cs typeface="Calibri" panose="020F0502020204030204" pitchFamily="34" charset="0"/>
              </a:rPr>
              <a:t>Work Together as Equals</a:t>
            </a:r>
            <a:endParaRPr lang="en-US" altLang="en-US" sz="2000">
              <a:solidFill>
                <a:srgbClr val="00206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Everyone is treated fairly.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2000" b="1" i="0" u="none" strike="noStrike" cap="none" normalizeH="0" baseline="0">
                <a:ln>
                  <a:noFill/>
                </a:ln>
                <a:solidFill>
                  <a:srgbClr val="002060"/>
                </a:solidFill>
                <a:effectLst/>
                <a:latin typeface="Calibri" panose="020F0502020204030204" pitchFamily="34" charset="0"/>
                <a:cs typeface="Calibri" panose="020F0502020204030204" pitchFamily="34" charset="0"/>
              </a:rPr>
              <a:t>Be Fair</a:t>
            </a:r>
            <a:endParaRPr lang="en-US" altLang="en-US" sz="2000">
              <a:solidFill>
                <a:srgbClr val="00206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Services should work for </a:t>
            </a:r>
            <a:r>
              <a:rPr kumimoji="0" lang="en-US" altLang="en-US" sz="2000" b="1" i="0" u="none" strike="noStrike" cap="none" normalizeH="0" baseline="0">
                <a:ln>
                  <a:noFill/>
                </a:ln>
                <a:solidFill>
                  <a:srgbClr val="002060"/>
                </a:solidFill>
                <a:effectLst/>
                <a:latin typeface="Calibri" panose="020F0502020204030204" pitchFamily="34" charset="0"/>
                <a:cs typeface="Calibri" panose="020F0502020204030204" pitchFamily="34" charset="0"/>
              </a:rPr>
              <a:t>everyone</a:t>
            </a: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 not just a few.</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 </a:t>
            </a:r>
            <a:r>
              <a:rPr kumimoji="0" lang="en-US" altLang="en-US" sz="2000" b="1" i="0" u="none" strike="noStrike" cap="none" normalizeH="0" baseline="0">
                <a:ln>
                  <a:noFill/>
                </a:ln>
                <a:solidFill>
                  <a:srgbClr val="002060"/>
                </a:solidFill>
                <a:effectLst/>
                <a:latin typeface="Calibri" panose="020F0502020204030204" pitchFamily="34" charset="0"/>
                <a:cs typeface="Calibri" panose="020F0502020204030204" pitchFamily="34" charset="0"/>
              </a:rPr>
              <a:t>Make Services Better</a:t>
            </a: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 – </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We want things to </a:t>
            </a:r>
            <a:r>
              <a:rPr kumimoji="0" lang="en-US" altLang="en-US" sz="2000" b="1" i="0" u="none" strike="noStrike" cap="none" normalizeH="0" baseline="0">
                <a:ln>
                  <a:noFill/>
                </a:ln>
                <a:solidFill>
                  <a:srgbClr val="002060"/>
                </a:solidFill>
                <a:effectLst/>
                <a:latin typeface="Calibri" panose="020F0502020204030204" pitchFamily="34" charset="0"/>
                <a:cs typeface="Calibri" panose="020F0502020204030204" pitchFamily="34" charset="0"/>
              </a:rPr>
              <a:t>work well for people</a:t>
            </a:r>
            <a:r>
              <a:rPr kumimoji="0" lang="en-US" altLang="en-US" sz="2000" b="0" i="0" u="none" strike="noStrike" cap="none" normalizeH="0" baseline="0">
                <a:ln>
                  <a:noFill/>
                </a:ln>
                <a:solidFill>
                  <a:srgbClr val="002060"/>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rgbClr val="424242"/>
              </a:solidFill>
              <a:effectLst/>
              <a:latin typeface="Segoe Sans"/>
            </a:endParaRPr>
          </a:p>
        </p:txBody>
      </p:sp>
    </p:spTree>
    <p:extLst>
      <p:ext uri="{BB962C8B-B14F-4D97-AF65-F5344CB8AC3E}">
        <p14:creationId xmlns:p14="http://schemas.microsoft.com/office/powerpoint/2010/main" val="285910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7A6E-8887-BD4B-1E30-538F782E12DF}"/>
              </a:ext>
            </a:extLst>
          </p:cNvPr>
          <p:cNvSpPr>
            <a:spLocks noGrp="1"/>
          </p:cNvSpPr>
          <p:nvPr>
            <p:ph type="title"/>
          </p:nvPr>
        </p:nvSpPr>
        <p:spPr/>
        <p:txBody>
          <a:bodyPr/>
          <a:lstStyle/>
          <a:p>
            <a:r>
              <a:rPr lang="en-GB">
                <a:solidFill>
                  <a:srgbClr val="002060"/>
                </a:solidFill>
              </a:rPr>
              <a:t>How to get Involved?</a:t>
            </a:r>
          </a:p>
        </p:txBody>
      </p:sp>
      <p:graphicFrame>
        <p:nvGraphicFramePr>
          <p:cNvPr id="5" name="Diagram 4">
            <a:extLst>
              <a:ext uri="{FF2B5EF4-FFF2-40B4-BE49-F238E27FC236}">
                <a16:creationId xmlns:a16="http://schemas.microsoft.com/office/drawing/2014/main" id="{C4102D9E-3B95-7925-96A3-10D8AC94AF98}"/>
              </a:ext>
            </a:extLst>
          </p:cNvPr>
          <p:cNvGraphicFramePr/>
          <p:nvPr>
            <p:extLst>
              <p:ext uri="{D42A27DB-BD31-4B8C-83A1-F6EECF244321}">
                <p14:modId xmlns:p14="http://schemas.microsoft.com/office/powerpoint/2010/main" val="3224072940"/>
              </p:ext>
            </p:extLst>
          </p:nvPr>
        </p:nvGraphicFramePr>
        <p:xfrm>
          <a:off x="1158949" y="1392866"/>
          <a:ext cx="10706986" cy="4784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46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B477AF-9CF1-D0A4-AA0C-43BD0DE355EA}"/>
              </a:ext>
            </a:extLst>
          </p:cNvPr>
          <p:cNvSpPr/>
          <p:nvPr/>
        </p:nvSpPr>
        <p:spPr>
          <a:xfrm>
            <a:off x="228600" y="240632"/>
            <a:ext cx="11802979" cy="6376736"/>
          </a:xfrm>
          <a:prstGeom prst="rect">
            <a:avLst/>
          </a:prstGeom>
          <a:solidFill>
            <a:srgbClr val="0054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7386" y="4122165"/>
            <a:ext cx="11734800" cy="2038540"/>
          </a:xfrm>
        </p:spPr>
        <p:txBody>
          <a:bodyPr>
            <a:noAutofit/>
          </a:bodyPr>
          <a:lstStyle/>
          <a:p>
            <a:pPr algn="l"/>
            <a:r>
              <a:rPr lang="en-US" sz="2000">
                <a:solidFill>
                  <a:schemeClr val="bg1"/>
                </a:solidFill>
              </a:rPr>
              <a:t>The Collaborative Partnership Board Co-Production Charter was produced and developed by members and representatives of our 5 Partnership Boards:</a:t>
            </a:r>
            <a:br>
              <a:rPr lang="en-US" sz="2000">
                <a:solidFill>
                  <a:schemeClr val="bg1"/>
                </a:solidFill>
              </a:rPr>
            </a:br>
            <a:r>
              <a:rPr lang="en-US" sz="2000">
                <a:solidFill>
                  <a:schemeClr val="bg1"/>
                </a:solidFill>
              </a:rPr>
              <a:t>	Autism (and Neurodivergence) Partnership Board </a:t>
            </a:r>
            <a:br>
              <a:rPr lang="en-US" sz="2000">
                <a:solidFill>
                  <a:schemeClr val="bg1"/>
                </a:solidFill>
              </a:rPr>
            </a:br>
            <a:r>
              <a:rPr lang="en-US" sz="2000">
                <a:solidFill>
                  <a:schemeClr val="bg1"/>
                </a:solidFill>
              </a:rPr>
              <a:t>	Carers Partnership Board</a:t>
            </a:r>
            <a:br>
              <a:rPr lang="en-US" sz="2000">
                <a:solidFill>
                  <a:schemeClr val="bg1"/>
                </a:solidFill>
              </a:rPr>
            </a:br>
            <a:r>
              <a:rPr lang="en-US" sz="2000">
                <a:solidFill>
                  <a:schemeClr val="bg1"/>
                </a:solidFill>
              </a:rPr>
              <a:t>	Learning Disability Partnership Board </a:t>
            </a:r>
            <a:br>
              <a:rPr lang="en-US" sz="2000">
                <a:solidFill>
                  <a:schemeClr val="bg1"/>
                </a:solidFill>
              </a:rPr>
            </a:br>
            <a:r>
              <a:rPr lang="en-US" sz="2000">
                <a:solidFill>
                  <a:schemeClr val="bg1"/>
                </a:solidFill>
              </a:rPr>
              <a:t>	Mental Health &amp; Wellbeing Partnership Board</a:t>
            </a:r>
            <a:br>
              <a:rPr lang="en-US" sz="2000">
                <a:solidFill>
                  <a:schemeClr val="bg1"/>
                </a:solidFill>
              </a:rPr>
            </a:br>
            <a:r>
              <a:rPr lang="en-US" sz="2000">
                <a:solidFill>
                  <a:schemeClr val="bg1"/>
                </a:solidFill>
              </a:rPr>
              <a:t>	Physical Disability &amp; Sensory Impairment Partnership Board </a:t>
            </a:r>
            <a:br>
              <a:rPr lang="en-US" sz="2000">
                <a:solidFill>
                  <a:schemeClr val="bg1"/>
                </a:solidFill>
              </a:rPr>
            </a:br>
            <a:r>
              <a:rPr lang="en-US" sz="2000">
                <a:solidFill>
                  <a:schemeClr val="bg1"/>
                </a:solidFill>
              </a:rPr>
              <a:t>as well as representatives from the following </a:t>
            </a:r>
            <a:r>
              <a:rPr lang="en-US" sz="2000" err="1">
                <a:solidFill>
                  <a:schemeClr val="bg1"/>
                </a:solidFill>
              </a:rPr>
              <a:t>organisations</a:t>
            </a:r>
            <a:r>
              <a:rPr lang="en-GB" sz="2000">
                <a:solidFill>
                  <a:schemeClr val="bg1"/>
                </a:solidFill>
              </a:rPr>
              <a:t>:</a:t>
            </a:r>
            <a:br>
              <a:rPr lang="en-GB" sz="2000">
                <a:solidFill>
                  <a:schemeClr val="bg1"/>
                </a:solidFill>
              </a:rPr>
            </a:br>
            <a:r>
              <a:rPr lang="en-GB" sz="2000">
                <a:solidFill>
                  <a:schemeClr val="bg1"/>
                </a:solidFill>
              </a:rPr>
              <a:t>	Gloucestershire ICB, Gloucestershire Health and Care [GHC], Gloucestershire Hospitals NHS Trust 	[GHT], Inclusion Gloucestershire, Healthwatch Gloucestershire, Barnwood Trust, Gloucestershire 	Carers Hub, People Plus, Active Impact, Parent Carer Forum, Gloucestershire Rural Communities 	Council (GRCC), National Star College, Q Care, Nelson Trust, Spring Centre, Age UK Gloucestershire, 	Rethink, Guideposts, Gloucestershire Counselling Service, Forest Sensory Service, Gloucestershire 	Young Carers, SGS Mind, Building Circles and The Charcot</a:t>
            </a:r>
            <a:br>
              <a:rPr lang="en-GB" sz="2000">
                <a:solidFill>
                  <a:schemeClr val="bg1"/>
                </a:solidFill>
              </a:rPr>
            </a:br>
            <a:br>
              <a:rPr lang="en-GB" sz="2000">
                <a:solidFill>
                  <a:schemeClr val="bg1"/>
                </a:solidFill>
              </a:rPr>
            </a:br>
            <a:r>
              <a:rPr lang="en-GB" sz="2000">
                <a:solidFill>
                  <a:schemeClr val="bg1"/>
                </a:solidFill>
              </a:rPr>
              <a:t>Gloucestershire’s Collaborative Partnership Board brings together our 5 Partnership Boards and strategic  partners, to help shape and influence services and highlight the experiences of people with lived experience.</a:t>
            </a:r>
            <a:br>
              <a:rPr lang="en-GB" sz="2000">
                <a:solidFill>
                  <a:schemeClr val="bg1"/>
                </a:solidFill>
              </a:rPr>
            </a:br>
            <a:br>
              <a:rPr lang="en-GB" sz="2000">
                <a:solidFill>
                  <a:schemeClr val="bg1"/>
                </a:solidFill>
              </a:rPr>
            </a:br>
            <a:r>
              <a:rPr lang="en-GB" sz="2000">
                <a:solidFill>
                  <a:schemeClr val="bg1"/>
                </a:solidFill>
              </a:rPr>
              <a:t>It is our ambition to develop a Gloucestershire charter and that this is just the start of the county’s united coproduction journey. If you would like to adopt this charter and work with us, email: </a:t>
            </a:r>
            <a:r>
              <a:rPr lang="en-GB" sz="2000">
                <a:solidFill>
                  <a:schemeClr val="bg1"/>
                </a:solidFill>
                <a:ea typeface="+mn-lt"/>
                <a:cs typeface="+mn-lt"/>
                <a:hlinkClick r:id="rId3">
                  <a:extLst>
                    <a:ext uri="{A12FA001-AC4F-418D-AE19-62706E023703}">
                      <ahyp:hlinkClr xmlns:ahyp="http://schemas.microsoft.com/office/drawing/2018/hyperlinkcolor" val="tx"/>
                    </a:ext>
                  </a:extLst>
                </a:hlinkClick>
              </a:rPr>
              <a:t>asc.co-production@gloucestershire.gov.uk</a:t>
            </a:r>
            <a:r>
              <a:rPr lang="en-GB" sz="2000">
                <a:solidFill>
                  <a:schemeClr val="bg1"/>
                </a:solidFill>
                <a:ea typeface="+mn-lt"/>
                <a:cs typeface="+mn-lt"/>
              </a:rPr>
              <a:t>.</a:t>
            </a:r>
            <a:endParaRPr lang="en-US" sz="2000">
              <a:solidFill>
                <a:schemeClr val="bg1"/>
              </a:solidFill>
            </a:endParaRPr>
          </a:p>
        </p:txBody>
      </p:sp>
      <p:pic>
        <p:nvPicPr>
          <p:cNvPr id="4" name="Picture 3" descr="A blue and white logo&#10;&#10;AI-generated content may be incorrect.">
            <a:extLst>
              <a:ext uri="{FF2B5EF4-FFF2-40B4-BE49-F238E27FC236}">
                <a16:creationId xmlns:a16="http://schemas.microsoft.com/office/drawing/2014/main" id="{C3B4027D-51DD-3628-8541-C0D7AAFCA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732" y="5884500"/>
            <a:ext cx="3055668" cy="640800"/>
          </a:xfrm>
          <a:prstGeom prst="rect">
            <a:avLst/>
          </a:prstGeom>
        </p:spPr>
      </p:pic>
    </p:spTree>
    <p:extLst>
      <p:ext uri="{BB962C8B-B14F-4D97-AF65-F5344CB8AC3E}">
        <p14:creationId xmlns:p14="http://schemas.microsoft.com/office/powerpoint/2010/main" val="423814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515A37A2-EA3D-1E15-7619-1E2198735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6A2B4-1734-321C-C945-9707AE2F4526}"/>
              </a:ext>
            </a:extLst>
          </p:cNvPr>
          <p:cNvSpPr>
            <a:spLocks noGrp="1"/>
          </p:cNvSpPr>
          <p:nvPr>
            <p:ph type="title"/>
          </p:nvPr>
        </p:nvSpPr>
        <p:spPr>
          <a:xfrm>
            <a:off x="380393" y="198259"/>
            <a:ext cx="5087198" cy="1139139"/>
          </a:xfrm>
        </p:spPr>
        <p:txBody>
          <a:bodyPr vert="horz" lIns="91440" tIns="45720" rIns="91440" bIns="45720" rtlCol="0" anchor="ctr">
            <a:normAutofit/>
          </a:bodyPr>
          <a:lstStyle/>
          <a:p>
            <a:r>
              <a:rPr lang="en-US" sz="3600" kern="1200">
                <a:solidFill>
                  <a:srgbClr val="002060"/>
                </a:solidFill>
                <a:latin typeface="+mj-lt"/>
                <a:ea typeface="+mj-ea"/>
                <a:cs typeface="+mj-cs"/>
              </a:rPr>
              <a:t>What is the Co-Production Charter?</a:t>
            </a:r>
            <a:endParaRPr lang="en-US" sz="3600" b="1" kern="1200">
              <a:solidFill>
                <a:srgbClr val="002060"/>
              </a:solidFill>
              <a:latin typeface="+mj-lt"/>
              <a:ea typeface="+mj-ea"/>
              <a:cs typeface="+mj-cs"/>
            </a:endParaRPr>
          </a:p>
        </p:txBody>
      </p:sp>
      <p:sp>
        <p:nvSpPr>
          <p:cNvPr id="31" name="Freeform: Shape 30">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420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Checklist with solid fill">
            <a:extLst>
              <a:ext uri="{FF2B5EF4-FFF2-40B4-BE49-F238E27FC236}">
                <a16:creationId xmlns:a16="http://schemas.microsoft.com/office/drawing/2014/main" id="{952095A9-7B9F-3ACD-01B6-86BEFF6108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901" y="-64961"/>
            <a:ext cx="2615706" cy="2615706"/>
          </a:xfrm>
          <a:prstGeom prst="rect">
            <a:avLst/>
          </a:prstGeom>
        </p:spPr>
      </p:pic>
      <p:sp>
        <p:nvSpPr>
          <p:cNvPr id="39" name="Freeform: Shape 38">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6020"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Oval 4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Ear with solid fill">
            <a:extLst>
              <a:ext uri="{FF2B5EF4-FFF2-40B4-BE49-F238E27FC236}">
                <a16:creationId xmlns:a16="http://schemas.microsoft.com/office/drawing/2014/main" id="{EA08751C-C678-8C42-083D-D453B54FF9EB}"/>
              </a:ext>
            </a:extLst>
          </p:cNvPr>
          <p:cNvPicPr>
            <a:picLocks noChangeAspect="1"/>
          </p:cNvPicPr>
          <p:nvPr/>
        </p:nvPicPr>
        <p:blipFill>
          <a:blip r:embed="rId5">
            <a:extLst>
              <a:ext uri="{96DAC541-7B7A-43D3-8B79-37D633B846F1}">
                <asvg:svgBlip xmlns:asvg="http://schemas.microsoft.com/office/drawing/2016/SVG/main" r:embed="rId6"/>
              </a:ext>
            </a:extLst>
          </a:blip>
          <a:stretch/>
        </p:blipFill>
        <p:spPr>
          <a:xfrm>
            <a:off x="9516432" y="4296264"/>
            <a:ext cx="2426476" cy="2426476"/>
          </a:xfrm>
          <a:prstGeom prst="rect">
            <a:avLst/>
          </a:prstGeom>
        </p:spPr>
      </p:pic>
      <p:sp>
        <p:nvSpPr>
          <p:cNvPr id="7" name="Text Box 8">
            <a:extLst>
              <a:ext uri="{FF2B5EF4-FFF2-40B4-BE49-F238E27FC236}">
                <a16:creationId xmlns:a16="http://schemas.microsoft.com/office/drawing/2014/main" id="{96A8B840-0235-53B0-1D21-E9339B124F20}"/>
              </a:ext>
            </a:extLst>
          </p:cNvPr>
          <p:cNvSpPr txBox="1">
            <a:spLocks noChangeArrowheads="1"/>
          </p:cNvSpPr>
          <p:nvPr/>
        </p:nvSpPr>
        <p:spPr bwMode="auto">
          <a:xfrm>
            <a:off x="3475072" y="1489669"/>
            <a:ext cx="1856580" cy="1206500"/>
          </a:xfrm>
          <a:prstGeom prst="rect">
            <a:avLst/>
          </a:prstGeom>
          <a:noFill/>
          <a:ln>
            <a:noFill/>
          </a:ln>
        </p:spPr>
        <p:txBody>
          <a:bodyPr vert="horz" wrap="square" lIns="91440" tIns="45720" rIns="91440" bIns="45720" numCol="1" anchor="t" anchorCtr="0" compatLnSpc="1">
            <a:prstTxWarp prst="textNoShape">
              <a:avLst/>
            </a:prstTxWarp>
          </a:bodyPr>
          <a:lstStyle/>
          <a:p>
            <a:pPr>
              <a:spcAft>
                <a:spcPts val="600"/>
              </a:spcAft>
            </a:pPr>
            <a:endParaRPr lang="en-GB" sz="1100">
              <a:solidFill>
                <a:schemeClr val="tx2">
                  <a:lumMod val="90000"/>
                  <a:lumOff val="10000"/>
                </a:schemeClr>
              </a:solidFill>
              <a:ea typeface="+mn-lt"/>
              <a:cs typeface="+mn-lt"/>
            </a:endParaRPr>
          </a:p>
          <a:p>
            <a:pPr>
              <a:spcBef>
                <a:spcPct val="0"/>
              </a:spcBef>
              <a:spcAft>
                <a:spcPts val="600"/>
              </a:spcAft>
            </a:pPr>
            <a:endParaRPr lang="en-GB" altLang="en-US" sz="1100" b="0" i="0" u="none" strike="noStrike" cap="none" normalizeH="0" baseline="0">
              <a:ln>
                <a:noFill/>
              </a:ln>
              <a:solidFill>
                <a:schemeClr val="tx2">
                  <a:lumMod val="90000"/>
                  <a:lumOff val="10000"/>
                </a:schemeClr>
              </a:solidFill>
              <a:effectLst/>
              <a:latin typeface="Aptos"/>
            </a:endParaRPr>
          </a:p>
        </p:txBody>
      </p:sp>
      <p:sp>
        <p:nvSpPr>
          <p:cNvPr id="9" name="Rectangle 6">
            <a:extLst>
              <a:ext uri="{FF2B5EF4-FFF2-40B4-BE49-F238E27FC236}">
                <a16:creationId xmlns:a16="http://schemas.microsoft.com/office/drawing/2014/main" id="{6BBA0BBF-3265-6893-D533-26D85BB357E4}"/>
              </a:ext>
            </a:extLst>
          </p:cNvPr>
          <p:cNvSpPr>
            <a:spLocks noChangeArrowheads="1"/>
          </p:cNvSpPr>
          <p:nvPr/>
        </p:nvSpPr>
        <p:spPr bwMode="auto">
          <a:xfrm>
            <a:off x="0" y="2876698"/>
            <a:ext cx="65" cy="328279"/>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5" name="Graphic 24" descr="Universal access with solid fill">
            <a:extLst>
              <a:ext uri="{FF2B5EF4-FFF2-40B4-BE49-F238E27FC236}">
                <a16:creationId xmlns:a16="http://schemas.microsoft.com/office/drawing/2014/main" id="{D50F4449-7131-CA51-9049-3145E49D60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9778" y="4912048"/>
            <a:ext cx="2232837" cy="2232837"/>
          </a:xfrm>
          <a:prstGeom prst="rect">
            <a:avLst/>
          </a:prstGeom>
        </p:spPr>
      </p:pic>
      <p:sp>
        <p:nvSpPr>
          <p:cNvPr id="14" name="TextBox 13">
            <a:extLst>
              <a:ext uri="{FF2B5EF4-FFF2-40B4-BE49-F238E27FC236}">
                <a16:creationId xmlns:a16="http://schemas.microsoft.com/office/drawing/2014/main" id="{466F790D-4BD2-6AF6-ACDB-B6F35AF391CC}"/>
              </a:ext>
            </a:extLst>
          </p:cNvPr>
          <p:cNvSpPr txBox="1"/>
          <p:nvPr/>
        </p:nvSpPr>
        <p:spPr>
          <a:xfrm>
            <a:off x="249092" y="1337398"/>
            <a:ext cx="5511167" cy="3596601"/>
          </a:xfrm>
          <a:prstGeom prst="rect">
            <a:avLst/>
          </a:prstGeom>
        </p:spPr>
        <p:txBody>
          <a:bodyPr vert="horz" lIns="91440" tIns="45720" rIns="91440" bIns="45720" rtlCol="0" anchor="t">
            <a:normAutofit lnSpcReduction="10000"/>
          </a:bodyPr>
          <a:lstStyle/>
          <a:p>
            <a:pPr marL="114300">
              <a:lnSpc>
                <a:spcPct val="90000"/>
              </a:lnSpc>
              <a:spcBef>
                <a:spcPts val="300"/>
              </a:spcBef>
              <a:spcAft>
                <a:spcPts val="300"/>
              </a:spcAft>
            </a:pPr>
            <a:r>
              <a:rPr lang="en-US" sz="2000" b="0" i="0">
                <a:solidFill>
                  <a:srgbClr val="002060"/>
                </a:solidFill>
                <a:effectLst/>
                <a:latin typeface="Calibri" panose="020F0502020204030204" pitchFamily="34" charset="0"/>
                <a:cs typeface="Calibri" panose="020F0502020204030204" pitchFamily="34" charset="0"/>
              </a:rPr>
              <a:t>The Co-production charter is </a:t>
            </a:r>
            <a:r>
              <a:rPr lang="en-US" sz="2000" b="1" i="0">
                <a:solidFill>
                  <a:srgbClr val="002060"/>
                </a:solidFill>
                <a:effectLst/>
                <a:latin typeface="Calibri" panose="020F0502020204030204" pitchFamily="34" charset="0"/>
                <a:cs typeface="Calibri" panose="020F0502020204030204" pitchFamily="34" charset="0"/>
              </a:rPr>
              <a:t>set of rules</a:t>
            </a:r>
            <a:r>
              <a:rPr lang="en-US" sz="2000" b="0" i="0">
                <a:solidFill>
                  <a:srgbClr val="002060"/>
                </a:solidFill>
                <a:effectLst/>
                <a:latin typeface="Calibri" panose="020F0502020204030204" pitchFamily="34" charset="0"/>
                <a:cs typeface="Calibri" panose="020F0502020204030204" pitchFamily="34" charset="0"/>
              </a:rPr>
              <a:t> or </a:t>
            </a:r>
            <a:r>
              <a:rPr lang="en-US" sz="2000" b="1" i="0">
                <a:solidFill>
                  <a:srgbClr val="002060"/>
                </a:solidFill>
                <a:effectLst/>
                <a:latin typeface="Calibri" panose="020F0502020204030204" pitchFamily="34" charset="0"/>
                <a:cs typeface="Calibri" panose="020F0502020204030204" pitchFamily="34" charset="0"/>
              </a:rPr>
              <a:t>guidelines</a:t>
            </a:r>
            <a:r>
              <a:rPr lang="en-US" sz="2000" b="0" i="0">
                <a:solidFill>
                  <a:srgbClr val="002060"/>
                </a:solidFill>
                <a:effectLst/>
                <a:latin typeface="Calibri" panose="020F0502020204030204" pitchFamily="34" charset="0"/>
                <a:cs typeface="Calibri" panose="020F0502020204030204" pitchFamily="34" charset="0"/>
              </a:rPr>
              <a:t> that everyone agrees to follow.</a:t>
            </a:r>
          </a:p>
          <a:p>
            <a:pPr indent="-228600">
              <a:lnSpc>
                <a:spcPct val="90000"/>
              </a:lnSpc>
              <a:spcBef>
                <a:spcPts val="300"/>
              </a:spcBef>
              <a:spcAft>
                <a:spcPts val="300"/>
              </a:spcAft>
              <a:buFont typeface="Arial" panose="020B0604020202020204" pitchFamily="34" charset="0"/>
              <a:buChar char="•"/>
            </a:pPr>
            <a:endParaRPr lang="en-US" sz="2000" b="0" i="0">
              <a:solidFill>
                <a:srgbClr val="002060"/>
              </a:solidFill>
              <a:effectLst/>
              <a:latin typeface="Calibri" panose="020F0502020204030204" pitchFamily="34" charset="0"/>
              <a:cs typeface="Calibri" panose="020F0502020204030204" pitchFamily="34" charset="0"/>
            </a:endParaRPr>
          </a:p>
          <a:p>
            <a:pPr marL="114300">
              <a:lnSpc>
                <a:spcPct val="90000"/>
              </a:lnSpc>
              <a:spcBef>
                <a:spcPts val="300"/>
              </a:spcBef>
              <a:spcAft>
                <a:spcPts val="300"/>
              </a:spcAft>
            </a:pPr>
            <a:r>
              <a:rPr lang="en-US" sz="2000" b="0" i="0">
                <a:solidFill>
                  <a:srgbClr val="002060"/>
                </a:solidFill>
                <a:effectLst/>
                <a:latin typeface="Calibri" panose="020F0502020204030204" pitchFamily="34" charset="0"/>
                <a:cs typeface="Calibri" panose="020F0502020204030204" pitchFamily="34" charset="0"/>
              </a:rPr>
              <a:t>It helps </a:t>
            </a:r>
            <a:r>
              <a:rPr lang="en-US" sz="2000" b="1" i="0">
                <a:solidFill>
                  <a:srgbClr val="002060"/>
                </a:solidFill>
                <a:effectLst/>
                <a:latin typeface="Calibri" panose="020F0502020204030204" pitchFamily="34" charset="0"/>
                <a:cs typeface="Calibri" panose="020F0502020204030204" pitchFamily="34" charset="0"/>
              </a:rPr>
              <a:t>people who access services</a:t>
            </a:r>
            <a:r>
              <a:rPr lang="en-US" sz="2000" b="0" i="0">
                <a:solidFill>
                  <a:srgbClr val="002060"/>
                </a:solidFill>
                <a:effectLst/>
                <a:latin typeface="Calibri" panose="020F0502020204030204" pitchFamily="34" charset="0"/>
                <a:cs typeface="Calibri" panose="020F0502020204030204" pitchFamily="34" charset="0"/>
              </a:rPr>
              <a:t> and </a:t>
            </a:r>
            <a:r>
              <a:rPr lang="en-US" sz="2000" b="1" i="0">
                <a:solidFill>
                  <a:srgbClr val="002060"/>
                </a:solidFill>
                <a:effectLst/>
                <a:latin typeface="Calibri" panose="020F0502020204030204" pitchFamily="34" charset="0"/>
                <a:cs typeface="Calibri" panose="020F0502020204030204" pitchFamily="34" charset="0"/>
              </a:rPr>
              <a:t>people who provide services</a:t>
            </a:r>
            <a:r>
              <a:rPr lang="en-US" sz="2000" b="0" i="0">
                <a:solidFill>
                  <a:srgbClr val="002060"/>
                </a:solidFill>
                <a:effectLst/>
                <a:latin typeface="Calibri" panose="020F0502020204030204" pitchFamily="34" charset="0"/>
                <a:cs typeface="Calibri" panose="020F0502020204030204" pitchFamily="34" charset="0"/>
              </a:rPr>
              <a:t> work together as equals.</a:t>
            </a:r>
          </a:p>
          <a:p>
            <a:pPr indent="-228600">
              <a:lnSpc>
                <a:spcPct val="90000"/>
              </a:lnSpc>
              <a:spcBef>
                <a:spcPts val="300"/>
              </a:spcBef>
              <a:spcAft>
                <a:spcPts val="300"/>
              </a:spcAft>
              <a:buFont typeface="Arial" panose="020B0604020202020204" pitchFamily="34" charset="0"/>
              <a:buChar char="•"/>
            </a:pPr>
            <a:endParaRPr lang="en-US" sz="2000" b="0" i="0">
              <a:solidFill>
                <a:srgbClr val="002060"/>
              </a:solidFill>
              <a:effectLst/>
              <a:latin typeface="Calibri" panose="020F0502020204030204" pitchFamily="34" charset="0"/>
              <a:cs typeface="Calibri" panose="020F0502020204030204" pitchFamily="34" charset="0"/>
            </a:endParaRPr>
          </a:p>
          <a:p>
            <a:pPr marL="114300">
              <a:lnSpc>
                <a:spcPct val="90000"/>
              </a:lnSpc>
              <a:spcBef>
                <a:spcPts val="300"/>
              </a:spcBef>
              <a:spcAft>
                <a:spcPts val="300"/>
              </a:spcAft>
            </a:pPr>
            <a:r>
              <a:rPr lang="en-US" sz="2000" b="0" i="0">
                <a:solidFill>
                  <a:srgbClr val="002060"/>
                </a:solidFill>
                <a:effectLst/>
                <a:latin typeface="Calibri" panose="020F0502020204030204" pitchFamily="34" charset="0"/>
                <a:cs typeface="Calibri" panose="020F0502020204030204" pitchFamily="34" charset="0"/>
              </a:rPr>
              <a:t>It says how we will </a:t>
            </a:r>
            <a:r>
              <a:rPr lang="en-US" sz="2000" b="1" i="0">
                <a:solidFill>
                  <a:srgbClr val="002060"/>
                </a:solidFill>
                <a:effectLst/>
                <a:latin typeface="Calibri" panose="020F0502020204030204" pitchFamily="34" charset="0"/>
                <a:cs typeface="Calibri" panose="020F0502020204030204" pitchFamily="34" charset="0"/>
              </a:rPr>
              <a:t>listen</a:t>
            </a:r>
            <a:r>
              <a:rPr lang="en-US" sz="2000" b="0" i="0">
                <a:solidFill>
                  <a:srgbClr val="002060"/>
                </a:solidFill>
                <a:effectLst/>
                <a:latin typeface="Calibri" panose="020F0502020204030204" pitchFamily="34" charset="0"/>
                <a:cs typeface="Calibri" panose="020F0502020204030204" pitchFamily="34" charset="0"/>
              </a:rPr>
              <a:t>, </a:t>
            </a:r>
            <a:r>
              <a:rPr lang="en-US" sz="2000" b="1" i="0">
                <a:solidFill>
                  <a:srgbClr val="002060"/>
                </a:solidFill>
                <a:effectLst/>
                <a:latin typeface="Calibri" panose="020F0502020204030204" pitchFamily="34" charset="0"/>
                <a:cs typeface="Calibri" panose="020F0502020204030204" pitchFamily="34" charset="0"/>
              </a:rPr>
              <a:t>respect</a:t>
            </a:r>
            <a:r>
              <a:rPr lang="en-US" sz="2000" b="0" i="0">
                <a:solidFill>
                  <a:srgbClr val="002060"/>
                </a:solidFill>
                <a:effectLst/>
                <a:latin typeface="Calibri" panose="020F0502020204030204" pitchFamily="34" charset="0"/>
                <a:cs typeface="Calibri" panose="020F0502020204030204" pitchFamily="34" charset="0"/>
              </a:rPr>
              <a:t>, and </a:t>
            </a:r>
            <a:r>
              <a:rPr lang="en-US" sz="2000" b="1" i="0">
                <a:solidFill>
                  <a:srgbClr val="002060"/>
                </a:solidFill>
                <a:effectLst/>
                <a:latin typeface="Calibri" panose="020F0502020204030204" pitchFamily="34" charset="0"/>
                <a:cs typeface="Calibri" panose="020F0502020204030204" pitchFamily="34" charset="0"/>
              </a:rPr>
              <a:t>include</a:t>
            </a:r>
            <a:r>
              <a:rPr lang="en-US" sz="2000" b="0" i="0">
                <a:solidFill>
                  <a:srgbClr val="002060"/>
                </a:solidFill>
                <a:effectLst/>
                <a:latin typeface="Calibri" panose="020F0502020204030204" pitchFamily="34" charset="0"/>
                <a:cs typeface="Calibri" panose="020F0502020204030204" pitchFamily="34" charset="0"/>
              </a:rPr>
              <a:t> everyone.</a:t>
            </a:r>
          </a:p>
          <a:p>
            <a:pPr indent="-228600">
              <a:lnSpc>
                <a:spcPct val="90000"/>
              </a:lnSpc>
              <a:spcBef>
                <a:spcPts val="300"/>
              </a:spcBef>
              <a:spcAft>
                <a:spcPts val="300"/>
              </a:spcAft>
              <a:buFont typeface="Arial" panose="020B0604020202020204" pitchFamily="34" charset="0"/>
              <a:buChar char="•"/>
            </a:pPr>
            <a:endParaRPr lang="en-US" sz="2000" b="0" i="0">
              <a:solidFill>
                <a:srgbClr val="002060"/>
              </a:solidFill>
              <a:effectLst/>
              <a:latin typeface="Calibri" panose="020F0502020204030204" pitchFamily="34" charset="0"/>
              <a:cs typeface="Calibri" panose="020F0502020204030204" pitchFamily="34" charset="0"/>
            </a:endParaRPr>
          </a:p>
          <a:p>
            <a:pPr marL="114300">
              <a:lnSpc>
                <a:spcPct val="90000"/>
              </a:lnSpc>
              <a:spcBef>
                <a:spcPts val="300"/>
              </a:spcBef>
              <a:spcAft>
                <a:spcPts val="300"/>
              </a:spcAft>
            </a:pPr>
            <a:r>
              <a:rPr lang="en-US" sz="2000" b="0" i="0">
                <a:solidFill>
                  <a:srgbClr val="002060"/>
                </a:solidFill>
                <a:effectLst/>
                <a:latin typeface="Calibri" panose="020F0502020204030204" pitchFamily="34" charset="0"/>
                <a:cs typeface="Calibri" panose="020F0502020204030204" pitchFamily="34" charset="0"/>
              </a:rPr>
              <a:t>It makes sure that </a:t>
            </a:r>
            <a:r>
              <a:rPr lang="en-US" sz="2000" b="1" i="0">
                <a:solidFill>
                  <a:srgbClr val="002060"/>
                </a:solidFill>
                <a:effectLst/>
                <a:latin typeface="Calibri" panose="020F0502020204030204" pitchFamily="34" charset="0"/>
                <a:cs typeface="Calibri" panose="020F0502020204030204" pitchFamily="34" charset="0"/>
              </a:rPr>
              <a:t>everyone’s voice matters</a:t>
            </a:r>
            <a:r>
              <a:rPr lang="en-US" sz="2000" b="0" i="0">
                <a:solidFill>
                  <a:srgbClr val="002060"/>
                </a:solidFill>
                <a:effectLst/>
                <a:latin typeface="Calibri" panose="020F0502020204030204" pitchFamily="34" charset="0"/>
                <a:cs typeface="Calibri" panose="020F0502020204030204" pitchFamily="34" charset="0"/>
              </a:rPr>
              <a:t> and can help shape services.</a:t>
            </a:r>
          </a:p>
        </p:txBody>
      </p:sp>
      <p:pic>
        <p:nvPicPr>
          <p:cNvPr id="8" name="Graphic 7" descr="Care with solid fill">
            <a:extLst>
              <a:ext uri="{FF2B5EF4-FFF2-40B4-BE49-F238E27FC236}">
                <a16:creationId xmlns:a16="http://schemas.microsoft.com/office/drawing/2014/main" id="{DC467E9B-9381-EC18-4D1C-3245BF9770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5132" y="422627"/>
            <a:ext cx="1569789" cy="1569789"/>
          </a:xfrm>
          <a:prstGeom prst="rect">
            <a:avLst/>
          </a:prstGeom>
        </p:spPr>
      </p:pic>
      <p:pic>
        <p:nvPicPr>
          <p:cNvPr id="3" name="Graphic 2" descr="Chat with solid fill">
            <a:extLst>
              <a:ext uri="{FF2B5EF4-FFF2-40B4-BE49-F238E27FC236}">
                <a16:creationId xmlns:a16="http://schemas.microsoft.com/office/drawing/2014/main" id="{A151618B-03E8-EE0A-0A6A-2A441A28503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185796" y="3004590"/>
            <a:ext cx="2253912" cy="2253912"/>
          </a:xfrm>
          <a:prstGeom prst="rect">
            <a:avLst/>
          </a:prstGeom>
        </p:spPr>
      </p:pic>
    </p:spTree>
    <p:extLst>
      <p:ext uri="{BB962C8B-B14F-4D97-AF65-F5344CB8AC3E}">
        <p14:creationId xmlns:p14="http://schemas.microsoft.com/office/powerpoint/2010/main" val="5123379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B0BA91-6E5F-8A03-F93C-1AD0CF6F691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08A89E2-0E35-3BDD-EC7B-B66E4E811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52ED22B-B987-6894-EAC4-D11D73B2E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C8C97-8D79-3763-6803-B1AF6B02B9DC}"/>
              </a:ext>
            </a:extLst>
          </p:cNvPr>
          <p:cNvSpPr>
            <a:spLocks noGrp="1"/>
          </p:cNvSpPr>
          <p:nvPr>
            <p:ph type="title"/>
          </p:nvPr>
        </p:nvSpPr>
        <p:spPr>
          <a:xfrm>
            <a:off x="351683" y="3435824"/>
            <a:ext cx="4432598" cy="1160605"/>
          </a:xfrm>
        </p:spPr>
        <p:txBody>
          <a:bodyPr vert="horz" lIns="91440" tIns="45720" rIns="91440" bIns="45720" rtlCol="0" anchor="b">
            <a:noAutofit/>
          </a:bodyPr>
          <a:lstStyle/>
          <a:p>
            <a:r>
              <a:rPr lang="en-US" sz="4800">
                <a:solidFill>
                  <a:srgbClr val="002060"/>
                </a:solidFill>
              </a:rPr>
              <a:t>What you told us was important to you</a:t>
            </a:r>
          </a:p>
        </p:txBody>
      </p:sp>
      <p:sp>
        <p:nvSpPr>
          <p:cNvPr id="9" name="Rectangle 6">
            <a:extLst>
              <a:ext uri="{FF2B5EF4-FFF2-40B4-BE49-F238E27FC236}">
                <a16:creationId xmlns:a16="http://schemas.microsoft.com/office/drawing/2014/main" id="{C069442E-8876-A666-F57F-175BC353259D}"/>
              </a:ext>
            </a:extLst>
          </p:cNvPr>
          <p:cNvSpPr>
            <a:spLocks noChangeArrowheads="1"/>
          </p:cNvSpPr>
          <p:nvPr/>
        </p:nvSpPr>
        <p:spPr bwMode="auto">
          <a:xfrm>
            <a:off x="0" y="2876698"/>
            <a:ext cx="65" cy="328279"/>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colorful flower with icons&#10;&#10;AI-generated content may be incorrect.">
            <a:extLst>
              <a:ext uri="{FF2B5EF4-FFF2-40B4-BE49-F238E27FC236}">
                <a16:creationId xmlns:a16="http://schemas.microsoft.com/office/drawing/2014/main" id="{831C93FE-A477-9EC7-5959-E4DB8CFE2F73}"/>
              </a:ext>
            </a:extLst>
          </p:cNvPr>
          <p:cNvPicPr>
            <a:picLocks noChangeAspect="1"/>
          </p:cNvPicPr>
          <p:nvPr/>
        </p:nvPicPr>
        <p:blipFill>
          <a:blip r:embed="rId2"/>
          <a:srcRect l="21602" r="29092" b="5408"/>
          <a:stretch>
            <a:fillRect/>
          </a:stretch>
        </p:blipFill>
        <p:spPr>
          <a:xfrm>
            <a:off x="7145948" y="1662801"/>
            <a:ext cx="3227486" cy="3434740"/>
          </a:xfrm>
          <a:prstGeom prst="rect">
            <a:avLst/>
          </a:prstGeom>
        </p:spPr>
      </p:pic>
      <p:sp>
        <p:nvSpPr>
          <p:cNvPr id="7" name="Text Box 8">
            <a:extLst>
              <a:ext uri="{FF2B5EF4-FFF2-40B4-BE49-F238E27FC236}">
                <a16:creationId xmlns:a16="http://schemas.microsoft.com/office/drawing/2014/main" id="{271A813C-558F-CE9B-8DA5-A3E570CD5683}"/>
              </a:ext>
            </a:extLst>
          </p:cNvPr>
          <p:cNvSpPr txBox="1">
            <a:spLocks noChangeArrowheads="1"/>
          </p:cNvSpPr>
          <p:nvPr/>
        </p:nvSpPr>
        <p:spPr bwMode="auto">
          <a:xfrm>
            <a:off x="3475072" y="1489669"/>
            <a:ext cx="1856580" cy="12065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sz="1100">
              <a:solidFill>
                <a:schemeClr val="tx2">
                  <a:lumMod val="90000"/>
                  <a:lumOff val="10000"/>
                </a:schemeClr>
              </a:solidFill>
              <a:ea typeface="+mn-lt"/>
              <a:cs typeface="+mn-lt"/>
            </a:endParaRPr>
          </a:p>
          <a:p>
            <a:pPr>
              <a:spcBef>
                <a:spcPct val="0"/>
              </a:spcBef>
              <a:spcAft>
                <a:spcPct val="0"/>
              </a:spcAft>
            </a:pPr>
            <a:endParaRPr lang="en-GB" altLang="en-US" sz="1100" b="0" i="0" u="none" strike="noStrike" cap="none" normalizeH="0" baseline="0">
              <a:ln>
                <a:noFill/>
              </a:ln>
              <a:solidFill>
                <a:schemeClr val="tx2">
                  <a:lumMod val="90000"/>
                  <a:lumOff val="10000"/>
                </a:schemeClr>
              </a:solidFill>
              <a:effectLst/>
              <a:latin typeface="Aptos"/>
            </a:endParaRPr>
          </a:p>
        </p:txBody>
      </p:sp>
      <p:sp>
        <p:nvSpPr>
          <p:cNvPr id="8" name="Text Box 7">
            <a:extLst>
              <a:ext uri="{FF2B5EF4-FFF2-40B4-BE49-F238E27FC236}">
                <a16:creationId xmlns:a16="http://schemas.microsoft.com/office/drawing/2014/main" id="{234D6627-0EB7-8432-8781-C4359262FF53}"/>
              </a:ext>
            </a:extLst>
          </p:cNvPr>
          <p:cNvSpPr txBox="1">
            <a:spLocks noChangeArrowheads="1"/>
          </p:cNvSpPr>
          <p:nvPr/>
        </p:nvSpPr>
        <p:spPr bwMode="auto">
          <a:xfrm>
            <a:off x="7342222" y="537520"/>
            <a:ext cx="2948239" cy="6985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a:ln>
                <a:noFill/>
              </a:ln>
              <a:solidFill>
                <a:srgbClr val="DB0889"/>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10" name="Text Box 12">
            <a:extLst>
              <a:ext uri="{FF2B5EF4-FFF2-40B4-BE49-F238E27FC236}">
                <a16:creationId xmlns:a16="http://schemas.microsoft.com/office/drawing/2014/main" id="{998648B5-AB56-1935-AC09-707D056DA7D2}"/>
              </a:ext>
            </a:extLst>
          </p:cNvPr>
          <p:cNvSpPr txBox="1">
            <a:spLocks noChangeArrowheads="1"/>
          </p:cNvSpPr>
          <p:nvPr/>
        </p:nvSpPr>
        <p:spPr bwMode="auto">
          <a:xfrm>
            <a:off x="10123110" y="4430718"/>
            <a:ext cx="1856580" cy="6985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a:latin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2">
            <a:extLst>
              <a:ext uri="{FF2B5EF4-FFF2-40B4-BE49-F238E27FC236}">
                <a16:creationId xmlns:a16="http://schemas.microsoft.com/office/drawing/2014/main" id="{217578CF-7CA8-C679-559D-FEC8C452409C}"/>
              </a:ext>
            </a:extLst>
          </p:cNvPr>
          <p:cNvSpPr txBox="1">
            <a:spLocks noChangeArrowheads="1"/>
          </p:cNvSpPr>
          <p:nvPr/>
        </p:nvSpPr>
        <p:spPr bwMode="auto">
          <a:xfrm>
            <a:off x="3474936" y="4452805"/>
            <a:ext cx="1856580" cy="698500"/>
          </a:xfrm>
          <a:prstGeom prst="rect">
            <a:avLst/>
          </a:prstGeom>
          <a:noFill/>
          <a:ln>
            <a:noFill/>
          </a:ln>
        </p:spPr>
        <p:txBody>
          <a:bodyPr vert="horz" wrap="square" lIns="91440" tIns="45720" rIns="91440" bIns="45720" numCol="1" anchor="t" anchorCtr="0" compatLnSpc="1">
            <a:prstTxWarp prst="textNoShape">
              <a:avLst/>
            </a:prstTxWarp>
          </a:bodyPr>
          <a:lstStyle/>
          <a:p>
            <a:pPr>
              <a:spcBef>
                <a:spcPct val="0"/>
              </a:spcBef>
              <a:spcAft>
                <a:spcPct val="0"/>
              </a:spcAft>
            </a:pPr>
            <a:endParaRPr lang="en-GB" sz="1100" i="0" u="none" strike="noStrike" cap="none" normalizeH="0" baseline="0">
              <a:ln>
                <a:noFill/>
              </a:ln>
              <a:solidFill>
                <a:schemeClr val="tx2">
                  <a:lumMod val="90000"/>
                  <a:lumOff val="10000"/>
                </a:schemeClr>
              </a:solidFill>
              <a:effectLst/>
              <a:latin typeface="Aptos"/>
              <a:ea typeface="Calibri"/>
              <a:cs typeface="Aria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a:latin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Speech Bubble: Oval 15">
            <a:extLst>
              <a:ext uri="{FF2B5EF4-FFF2-40B4-BE49-F238E27FC236}">
                <a16:creationId xmlns:a16="http://schemas.microsoft.com/office/drawing/2014/main" id="{73CA4D25-8E5E-806F-13AB-C1F57845507C}"/>
              </a:ext>
            </a:extLst>
          </p:cNvPr>
          <p:cNvSpPr/>
          <p:nvPr/>
        </p:nvSpPr>
        <p:spPr>
          <a:xfrm>
            <a:off x="7913227" y="54557"/>
            <a:ext cx="1692929" cy="1384451"/>
          </a:xfrm>
          <a:prstGeom prst="wedgeEllipseCallout">
            <a:avLst>
              <a:gd name="adj1" fmla="val 57"/>
              <a:gd name="adj2" fmla="val 64220"/>
            </a:avLst>
          </a:prstGeom>
          <a:solidFill>
            <a:srgbClr val="DB0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b="1">
                <a:solidFill>
                  <a:schemeClr val="bg1"/>
                </a:solidFill>
                <a:latin typeface="Calibri" panose="020F0502020204030204" pitchFamily="34" charset="0"/>
                <a:ea typeface="Aptos" panose="020B0004020202020204" pitchFamily="34" charset="0"/>
                <a:cs typeface="Calibri" panose="020F0502020204030204" pitchFamily="34" charset="0"/>
              </a:rPr>
              <a:t>Working </a:t>
            </a:r>
          </a:p>
          <a:p>
            <a:pPr lvl="0" algn="ctr" eaLnBrk="0" fontAlgn="base" hangingPunct="0">
              <a:spcBef>
                <a:spcPct val="0"/>
              </a:spcBef>
              <a:spcAft>
                <a:spcPct val="0"/>
              </a:spcAft>
            </a:pPr>
            <a:r>
              <a:rPr lang="en-US" altLang="en-US" b="1">
                <a:solidFill>
                  <a:schemeClr val="bg1"/>
                </a:solidFill>
                <a:latin typeface="Calibri" panose="020F0502020204030204" pitchFamily="34" charset="0"/>
                <a:ea typeface="Aptos" panose="020B0004020202020204" pitchFamily="34" charset="0"/>
                <a:cs typeface="Calibri" panose="020F0502020204030204" pitchFamily="34" charset="0"/>
              </a:rPr>
              <a:t>Together</a:t>
            </a:r>
          </a:p>
        </p:txBody>
      </p:sp>
      <p:sp>
        <p:nvSpPr>
          <p:cNvPr id="17" name="Speech Bubble: Oval 16">
            <a:extLst>
              <a:ext uri="{FF2B5EF4-FFF2-40B4-BE49-F238E27FC236}">
                <a16:creationId xmlns:a16="http://schemas.microsoft.com/office/drawing/2014/main" id="{461EAEEF-1CEB-F37C-D478-C90E42D57A97}"/>
              </a:ext>
            </a:extLst>
          </p:cNvPr>
          <p:cNvSpPr/>
          <p:nvPr/>
        </p:nvSpPr>
        <p:spPr>
          <a:xfrm>
            <a:off x="5392335" y="1588954"/>
            <a:ext cx="1692929" cy="1384451"/>
          </a:xfrm>
          <a:prstGeom prst="wedgeEllipseCallout">
            <a:avLst>
              <a:gd name="adj1" fmla="val 56454"/>
              <a:gd name="adj2" fmla="val 27375"/>
            </a:avLst>
          </a:prstGeom>
          <a:solidFill>
            <a:srgbClr val="8265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Aptos"/>
                <a:ea typeface="Aptos" panose="020B0004020202020204" pitchFamily="34" charset="0"/>
                <a:cs typeface="Times New Roman"/>
              </a:rPr>
              <a:t>Trust </a:t>
            </a:r>
            <a:endParaRPr lang="en-US" altLang="en-US" sz="1000" b="0" i="0" u="none" strike="noStrike" cap="none" normalizeH="0" baseline="0">
              <a:ln>
                <a:noFill/>
              </a:ln>
              <a:solidFill>
                <a:schemeClr val="bg1"/>
              </a:solidFill>
              <a:effectLst/>
              <a:latin typeface="Aptos"/>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Aptos"/>
                <a:ea typeface="Aptos" panose="020B0004020202020204" pitchFamily="34" charset="0"/>
                <a:cs typeface="Times New Roman"/>
              </a:rPr>
              <a:t>&amp; Respect</a:t>
            </a:r>
            <a:endParaRPr lang="en-US" altLang="en-US" sz="1800" b="1" i="0" u="none" strike="noStrike" cap="none" normalizeH="0" baseline="0">
              <a:ln>
                <a:noFill/>
              </a:ln>
              <a:solidFill>
                <a:schemeClr val="bg1"/>
              </a:solidFill>
              <a:effectLst/>
              <a:latin typeface="Aptos"/>
              <a:ea typeface="Aptos" panose="020B0004020202020204" pitchFamily="34" charset="0"/>
              <a:cs typeface="Times New Roman"/>
            </a:endParaRPr>
          </a:p>
        </p:txBody>
      </p:sp>
      <p:sp>
        <p:nvSpPr>
          <p:cNvPr id="18" name="Speech Bubble: Oval 17">
            <a:extLst>
              <a:ext uri="{FF2B5EF4-FFF2-40B4-BE49-F238E27FC236}">
                <a16:creationId xmlns:a16="http://schemas.microsoft.com/office/drawing/2014/main" id="{2B7EDEDC-2EFE-5152-C797-5C8494CDF5AA}"/>
              </a:ext>
            </a:extLst>
          </p:cNvPr>
          <p:cNvSpPr/>
          <p:nvPr/>
        </p:nvSpPr>
        <p:spPr>
          <a:xfrm>
            <a:off x="10434118" y="4109829"/>
            <a:ext cx="1692929" cy="1384451"/>
          </a:xfrm>
          <a:prstGeom prst="wedgeEllipseCallout">
            <a:avLst>
              <a:gd name="adj1" fmla="val -49560"/>
              <a:gd name="adj2" fmla="val -43300"/>
            </a:avLst>
          </a:prstGeom>
          <a:solidFill>
            <a:srgbClr val="96CB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Calibri" panose="020F0502020204030204" pitchFamily="34" charset="0"/>
                <a:ea typeface="Aptos" panose="020B0004020202020204" pitchFamily="34" charset="0"/>
                <a:cs typeface="Calibri" panose="020F0502020204030204" pitchFamily="34" charset="0"/>
              </a:rPr>
              <a:t>Being clear and honest</a:t>
            </a:r>
            <a:endParaRPr lang="en-US" altLang="en-US" sz="1800" b="1" i="0" u="none" strike="noStrike" cap="none" normalizeH="0" baseline="0">
              <a:ln>
                <a:noFill/>
              </a:ln>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19" name="Speech Bubble: Oval 18">
            <a:extLst>
              <a:ext uri="{FF2B5EF4-FFF2-40B4-BE49-F238E27FC236}">
                <a16:creationId xmlns:a16="http://schemas.microsoft.com/office/drawing/2014/main" id="{B46D1C12-6AEF-DA87-E1FA-26412381578A}"/>
              </a:ext>
            </a:extLst>
          </p:cNvPr>
          <p:cNvSpPr/>
          <p:nvPr/>
        </p:nvSpPr>
        <p:spPr>
          <a:xfrm>
            <a:off x="5422677" y="4109829"/>
            <a:ext cx="1692929" cy="1384451"/>
          </a:xfrm>
          <a:prstGeom prst="wedgeEllipseCallout">
            <a:avLst>
              <a:gd name="adj1" fmla="val 50930"/>
              <a:gd name="adj2" fmla="val -41764"/>
            </a:avLst>
          </a:prstGeom>
          <a:solidFill>
            <a:srgbClr val="00A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en-US" b="1">
                <a:solidFill>
                  <a:schemeClr val="bg1"/>
                </a:solidFill>
                <a:latin typeface="Aptos"/>
                <a:cs typeface="Times New Roman"/>
              </a:rPr>
              <a:t>Having what you need to take part</a:t>
            </a:r>
            <a:endParaRPr lang="en-US">
              <a:solidFill>
                <a:schemeClr val="bg1"/>
              </a:solidFill>
            </a:endParaRPr>
          </a:p>
        </p:txBody>
      </p:sp>
      <p:sp>
        <p:nvSpPr>
          <p:cNvPr id="20" name="Speech Bubble: Oval 19">
            <a:extLst>
              <a:ext uri="{FF2B5EF4-FFF2-40B4-BE49-F238E27FC236}">
                <a16:creationId xmlns:a16="http://schemas.microsoft.com/office/drawing/2014/main" id="{FF3F44A9-83DC-7678-FAD8-F5D623B4BB5E}"/>
              </a:ext>
            </a:extLst>
          </p:cNvPr>
          <p:cNvSpPr/>
          <p:nvPr/>
        </p:nvSpPr>
        <p:spPr>
          <a:xfrm>
            <a:off x="10436252" y="1588955"/>
            <a:ext cx="1692929" cy="1384451"/>
          </a:xfrm>
          <a:prstGeom prst="wedgeEllipseCallout">
            <a:avLst>
              <a:gd name="adj1" fmla="val -54584"/>
              <a:gd name="adj2" fmla="val 32732"/>
            </a:avLst>
          </a:prstGeom>
          <a:solidFill>
            <a:srgbClr val="F8D6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Being equal and included</a:t>
            </a:r>
            <a:endParaRPr lang="en-US" altLang="en-US" sz="1800" b="1"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1" name="Speech Bubble: Oval 20">
            <a:extLst>
              <a:ext uri="{FF2B5EF4-FFF2-40B4-BE49-F238E27FC236}">
                <a16:creationId xmlns:a16="http://schemas.microsoft.com/office/drawing/2014/main" id="{BF670519-4595-DC9B-AB93-78C356CBAF68}"/>
              </a:ext>
            </a:extLst>
          </p:cNvPr>
          <p:cNvSpPr/>
          <p:nvPr/>
        </p:nvSpPr>
        <p:spPr>
          <a:xfrm>
            <a:off x="7913227" y="5375891"/>
            <a:ext cx="1692929" cy="1384451"/>
          </a:xfrm>
          <a:prstGeom prst="wedgeEllipseCallout">
            <a:avLst>
              <a:gd name="adj1" fmla="val -1199"/>
              <a:gd name="adj2" fmla="val -67108"/>
            </a:avLst>
          </a:prstGeom>
          <a:solidFill>
            <a:srgbClr val="6797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en-US" b="1">
                <a:solidFill>
                  <a:schemeClr val="bg1"/>
                </a:solidFill>
                <a:latin typeface="Aptos"/>
                <a:ea typeface="Aptos" panose="020B0004020202020204" pitchFamily="34" charset="0"/>
                <a:cs typeface="Times New Roman"/>
              </a:rPr>
              <a:t>Working together more often </a:t>
            </a:r>
            <a:endParaRPr lang="en-US" altLang="en-US" sz="1800" b="1" i="0" u="none" strike="noStrike" cap="none" normalizeH="0" baseline="0">
              <a:ln>
                <a:noFill/>
              </a:ln>
              <a:solidFill>
                <a:schemeClr val="bg1"/>
              </a:solidFill>
              <a:effectLst/>
              <a:latin typeface="Aptos"/>
              <a:ea typeface="Aptos" panose="020B0004020202020204" pitchFamily="34" charset="0"/>
              <a:cs typeface="Times New Roman"/>
            </a:endParaRPr>
          </a:p>
        </p:txBody>
      </p:sp>
    </p:spTree>
    <p:extLst>
      <p:ext uri="{BB962C8B-B14F-4D97-AF65-F5344CB8AC3E}">
        <p14:creationId xmlns:p14="http://schemas.microsoft.com/office/powerpoint/2010/main" val="418125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0BFB-8572-7D6D-D59D-63EFED0CCC5B}"/>
              </a:ext>
            </a:extLst>
          </p:cNvPr>
          <p:cNvSpPr>
            <a:spLocks noGrp="1"/>
          </p:cNvSpPr>
          <p:nvPr>
            <p:ph type="title"/>
          </p:nvPr>
        </p:nvSpPr>
        <p:spPr/>
        <p:txBody>
          <a:bodyPr/>
          <a:lstStyle/>
          <a:p>
            <a:r>
              <a:rPr lang="en-GB" b="1">
                <a:solidFill>
                  <a:srgbClr val="8265A8"/>
                </a:solidFill>
                <a:latin typeface="Segoe Sans"/>
              </a:rPr>
              <a:t>Trust and Respect</a:t>
            </a:r>
            <a:br>
              <a:rPr lang="en-GB" b="1">
                <a:solidFill>
                  <a:srgbClr val="424242"/>
                </a:solidFill>
                <a:latin typeface="Segoe Sans"/>
              </a:rPr>
            </a:br>
            <a:endParaRPr lang="en-GB"/>
          </a:p>
        </p:txBody>
      </p:sp>
      <p:sp>
        <p:nvSpPr>
          <p:cNvPr id="3" name="Content Placeholder 2">
            <a:extLst>
              <a:ext uri="{FF2B5EF4-FFF2-40B4-BE49-F238E27FC236}">
                <a16:creationId xmlns:a16="http://schemas.microsoft.com/office/drawing/2014/main" id="{318182DE-CF88-62A8-6911-55F479F28987}"/>
              </a:ext>
            </a:extLst>
          </p:cNvPr>
          <p:cNvSpPr>
            <a:spLocks noGrp="1"/>
          </p:cNvSpPr>
          <p:nvPr>
            <p:ph idx="1"/>
          </p:nvPr>
        </p:nvSpPr>
        <p:spPr/>
        <p:txBody>
          <a:bodyPr>
            <a:normAutofit/>
          </a:bodyPr>
          <a:lstStyle/>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be </a:t>
            </a:r>
            <a:r>
              <a:rPr lang="en-GB" b="1" i="0">
                <a:solidFill>
                  <a:srgbClr val="002060"/>
                </a:solidFill>
                <a:effectLst/>
                <a:latin typeface="Calibri" panose="020F0502020204030204" pitchFamily="34" charset="0"/>
                <a:cs typeface="Calibri" panose="020F0502020204030204" pitchFamily="34" charset="0"/>
              </a:rPr>
              <a:t>kind</a:t>
            </a:r>
            <a:r>
              <a:rPr lang="en-GB" b="0" i="0">
                <a:solidFill>
                  <a:srgbClr val="002060"/>
                </a:solidFill>
                <a:effectLst/>
                <a:latin typeface="Calibri" panose="020F0502020204030204" pitchFamily="34" charset="0"/>
                <a:cs typeface="Calibri" panose="020F0502020204030204" pitchFamily="34" charset="0"/>
              </a:rPr>
              <a:t> and </a:t>
            </a:r>
            <a:r>
              <a:rPr lang="en-GB" b="1" i="0">
                <a:solidFill>
                  <a:srgbClr val="002060"/>
                </a:solidFill>
                <a:effectLst/>
                <a:latin typeface="Calibri" panose="020F0502020204030204" pitchFamily="34" charset="0"/>
                <a:cs typeface="Calibri" panose="020F0502020204030204" pitchFamily="34" charset="0"/>
              </a:rPr>
              <a:t>listen</a:t>
            </a:r>
            <a:r>
              <a:rPr lang="en-GB" b="0" i="0">
                <a:solidFill>
                  <a:srgbClr val="002060"/>
                </a:solidFill>
                <a:effectLst/>
                <a:latin typeface="Calibri" panose="020F0502020204030204" pitchFamily="34" charset="0"/>
                <a:cs typeface="Calibri" panose="020F0502020204030204" pitchFamily="34" charset="0"/>
              </a:rPr>
              <a:t> to each other.</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make sure everyone feels </a:t>
            </a:r>
            <a:r>
              <a:rPr lang="en-GB" b="1" i="0">
                <a:solidFill>
                  <a:srgbClr val="002060"/>
                </a:solidFill>
                <a:effectLst/>
                <a:latin typeface="Calibri" panose="020F0502020204030204" pitchFamily="34" charset="0"/>
                <a:cs typeface="Calibri" panose="020F0502020204030204" pitchFamily="34" charset="0"/>
              </a:rPr>
              <a:t>safe</a:t>
            </a:r>
            <a:r>
              <a:rPr lang="en-GB" b="0" i="0">
                <a:solidFill>
                  <a:srgbClr val="002060"/>
                </a:solidFill>
                <a:effectLst/>
                <a:latin typeface="Calibri" panose="020F0502020204030204" pitchFamily="34" charset="0"/>
                <a:cs typeface="Calibri" panose="020F0502020204030204" pitchFamily="34" charset="0"/>
              </a:rPr>
              <a:t> and </a:t>
            </a:r>
            <a:r>
              <a:rPr lang="en-GB" b="1" i="0">
                <a:solidFill>
                  <a:srgbClr val="002060"/>
                </a:solidFill>
                <a:effectLst/>
                <a:latin typeface="Calibri" panose="020F0502020204030204" pitchFamily="34" charset="0"/>
                <a:cs typeface="Calibri" panose="020F0502020204030204" pitchFamily="34" charset="0"/>
              </a:rPr>
              <a:t>important</a:t>
            </a:r>
            <a:r>
              <a:rPr lang="en-GB" b="0" i="0">
                <a:solidFill>
                  <a:srgbClr val="002060"/>
                </a:solidFill>
                <a:effectLst/>
                <a:latin typeface="Calibri" panose="020F0502020204030204" pitchFamily="34" charset="0"/>
                <a:cs typeface="Calibri" panose="020F0502020204030204" pitchFamily="34" charset="0"/>
              </a:rPr>
              <a:t>.</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know we need to </a:t>
            </a:r>
            <a:r>
              <a:rPr lang="en-GB" b="1" i="0">
                <a:solidFill>
                  <a:srgbClr val="002060"/>
                </a:solidFill>
                <a:effectLst/>
                <a:latin typeface="Calibri" panose="020F0502020204030204" pitchFamily="34" charset="0"/>
                <a:cs typeface="Calibri" panose="020F0502020204030204" pitchFamily="34" charset="0"/>
              </a:rPr>
              <a:t>build better relationships</a:t>
            </a:r>
            <a:r>
              <a:rPr lang="en-GB" b="0" i="0">
                <a:solidFill>
                  <a:srgbClr val="002060"/>
                </a:solidFill>
                <a:effectLst/>
                <a:latin typeface="Calibri" panose="020F0502020204030204" pitchFamily="34" charset="0"/>
                <a:cs typeface="Calibri" panose="020F0502020204030204" pitchFamily="34" charset="0"/>
              </a:rPr>
              <a:t>.</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a:t>
            </a:r>
            <a:r>
              <a:rPr lang="en-GB" b="1" i="0">
                <a:solidFill>
                  <a:srgbClr val="002060"/>
                </a:solidFill>
                <a:effectLst/>
                <a:latin typeface="Calibri" panose="020F0502020204030204" pitchFamily="34" charset="0"/>
                <a:cs typeface="Calibri" panose="020F0502020204030204" pitchFamily="34" charset="0"/>
              </a:rPr>
              <a:t>value your time</a:t>
            </a:r>
            <a:r>
              <a:rPr lang="en-GB" b="0" i="0">
                <a:solidFill>
                  <a:srgbClr val="002060"/>
                </a:solidFill>
                <a:effectLst/>
                <a:latin typeface="Calibri" panose="020F0502020204030204" pitchFamily="34" charset="0"/>
                <a:cs typeface="Calibri" panose="020F0502020204030204" pitchFamily="34" charset="0"/>
              </a:rPr>
              <a:t> and </a:t>
            </a:r>
            <a:r>
              <a:rPr lang="en-GB" b="1" i="0">
                <a:solidFill>
                  <a:srgbClr val="002060"/>
                </a:solidFill>
                <a:effectLst/>
                <a:latin typeface="Calibri" panose="020F0502020204030204" pitchFamily="34" charset="0"/>
                <a:cs typeface="Calibri" panose="020F0502020204030204" pitchFamily="34" charset="0"/>
              </a:rPr>
              <a:t>ideas</a:t>
            </a:r>
            <a:r>
              <a:rPr lang="en-GB" b="0" i="0">
                <a:solidFill>
                  <a:srgbClr val="002060"/>
                </a:solidFill>
                <a:effectLst/>
                <a:latin typeface="Calibri" panose="020F0502020204030204" pitchFamily="34" charset="0"/>
                <a:cs typeface="Calibri" panose="020F0502020204030204" pitchFamily="34" charset="0"/>
              </a:rPr>
              <a:t>.</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give enough </a:t>
            </a:r>
            <a:r>
              <a:rPr lang="en-GB" b="1" i="0">
                <a:solidFill>
                  <a:srgbClr val="002060"/>
                </a:solidFill>
                <a:effectLst/>
                <a:latin typeface="Calibri" panose="020F0502020204030204" pitchFamily="34" charset="0"/>
                <a:cs typeface="Calibri" panose="020F0502020204030204" pitchFamily="34" charset="0"/>
              </a:rPr>
              <a:t>time</a:t>
            </a:r>
            <a:r>
              <a:rPr lang="en-GB" b="0" i="0">
                <a:solidFill>
                  <a:srgbClr val="002060"/>
                </a:solidFill>
                <a:effectLst/>
                <a:latin typeface="Calibri" panose="020F0502020204030204" pitchFamily="34" charset="0"/>
                <a:cs typeface="Calibri" panose="020F0502020204030204" pitchFamily="34" charset="0"/>
              </a:rPr>
              <a:t> to do things properly.</a:t>
            </a:r>
          </a:p>
          <a:p>
            <a:endParaRPr lang="en-GB"/>
          </a:p>
        </p:txBody>
      </p:sp>
      <p:pic>
        <p:nvPicPr>
          <p:cNvPr id="4" name="Picture 3" descr="A colorful flower with icons&#10;&#10;AI-generated content may be incorrect.">
            <a:extLst>
              <a:ext uri="{FF2B5EF4-FFF2-40B4-BE49-F238E27FC236}">
                <a16:creationId xmlns:a16="http://schemas.microsoft.com/office/drawing/2014/main" id="{B7E3BBDA-BF09-D770-08CB-60E14A517179}"/>
              </a:ext>
            </a:extLst>
          </p:cNvPr>
          <p:cNvPicPr>
            <a:picLocks noChangeAspect="1"/>
          </p:cNvPicPr>
          <p:nvPr/>
        </p:nvPicPr>
        <p:blipFill>
          <a:blip r:embed="rId2"/>
          <a:srcRect l="21602" r="29092" b="5408"/>
          <a:stretch>
            <a:fillRect/>
          </a:stretch>
        </p:blipFill>
        <p:spPr>
          <a:xfrm>
            <a:off x="9792074" y="174172"/>
            <a:ext cx="2169523" cy="2308840"/>
          </a:xfrm>
          <a:prstGeom prst="rect">
            <a:avLst/>
          </a:prstGeom>
        </p:spPr>
      </p:pic>
      <p:pic>
        <p:nvPicPr>
          <p:cNvPr id="5" name="Picture 4" descr="A colorful flower with icons&#10;&#10;AI-generated content may be incorrect.">
            <a:extLst>
              <a:ext uri="{FF2B5EF4-FFF2-40B4-BE49-F238E27FC236}">
                <a16:creationId xmlns:a16="http://schemas.microsoft.com/office/drawing/2014/main" id="{9B011F99-1BCA-2D35-EC85-6F01427066B7}"/>
              </a:ext>
            </a:extLst>
          </p:cNvPr>
          <p:cNvPicPr>
            <a:picLocks noChangeAspect="1"/>
          </p:cNvPicPr>
          <p:nvPr/>
        </p:nvPicPr>
        <p:blipFill>
          <a:blip r:embed="rId2"/>
          <a:srcRect l="21602" r="29092" b="5408"/>
          <a:stretch>
            <a:fillRect/>
          </a:stretch>
        </p:blipFill>
        <p:spPr>
          <a:xfrm>
            <a:off x="9417704" y="174171"/>
            <a:ext cx="2543894" cy="2707251"/>
          </a:xfrm>
          <a:prstGeom prst="rect">
            <a:avLst/>
          </a:prstGeom>
        </p:spPr>
      </p:pic>
    </p:spTree>
    <p:extLst>
      <p:ext uri="{BB962C8B-B14F-4D97-AF65-F5344CB8AC3E}">
        <p14:creationId xmlns:p14="http://schemas.microsoft.com/office/powerpoint/2010/main" val="23569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98DE-B75D-D573-1343-BCADE4BD81D3}"/>
              </a:ext>
            </a:extLst>
          </p:cNvPr>
          <p:cNvSpPr>
            <a:spLocks noGrp="1"/>
          </p:cNvSpPr>
          <p:nvPr>
            <p:ph type="title"/>
          </p:nvPr>
        </p:nvSpPr>
        <p:spPr/>
        <p:txBody>
          <a:bodyPr/>
          <a:lstStyle/>
          <a:p>
            <a:r>
              <a:rPr lang="en-GB" b="1">
                <a:solidFill>
                  <a:srgbClr val="DB098A"/>
                </a:solidFill>
                <a:latin typeface="Calibri" panose="020F0502020204030204" pitchFamily="34" charset="0"/>
                <a:cs typeface="Calibri" panose="020F0502020204030204" pitchFamily="34" charset="0"/>
              </a:rPr>
              <a:t>Working Together</a:t>
            </a:r>
            <a:br>
              <a:rPr lang="en-GB" b="1">
                <a:solidFill>
                  <a:srgbClr val="424242"/>
                </a:solidFill>
                <a:latin typeface="Segoe Sans"/>
              </a:rPr>
            </a:br>
            <a:endParaRPr lang="en-GB"/>
          </a:p>
        </p:txBody>
      </p:sp>
      <p:sp>
        <p:nvSpPr>
          <p:cNvPr id="3" name="Content Placeholder 2">
            <a:extLst>
              <a:ext uri="{FF2B5EF4-FFF2-40B4-BE49-F238E27FC236}">
                <a16:creationId xmlns:a16="http://schemas.microsoft.com/office/drawing/2014/main" id="{7CDFABC5-D5AD-08A7-1ADC-E97ACC75CCD9}"/>
              </a:ext>
            </a:extLst>
          </p:cNvPr>
          <p:cNvSpPr>
            <a:spLocks noGrp="1"/>
          </p:cNvSpPr>
          <p:nvPr>
            <p:ph idx="1"/>
          </p:nvPr>
        </p:nvSpPr>
        <p:spPr/>
        <p:txBody>
          <a:bodyPr/>
          <a:lstStyle/>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a:t>
            </a:r>
            <a:r>
              <a:rPr lang="en-GB" b="1" i="0">
                <a:solidFill>
                  <a:srgbClr val="002060"/>
                </a:solidFill>
                <a:effectLst/>
                <a:latin typeface="Calibri" panose="020F0502020204030204" pitchFamily="34" charset="0"/>
                <a:cs typeface="Calibri" panose="020F0502020204030204" pitchFamily="34" charset="0"/>
              </a:rPr>
              <a:t>work as a team</a:t>
            </a:r>
            <a:r>
              <a:rPr lang="en-GB" b="0" i="0">
                <a:solidFill>
                  <a:srgbClr val="002060"/>
                </a:solidFill>
                <a:effectLst/>
                <a:latin typeface="Calibri" panose="020F0502020204030204" pitchFamily="34" charset="0"/>
                <a:cs typeface="Calibri" panose="020F0502020204030204" pitchFamily="34" charset="0"/>
              </a:rPr>
              <a:t> with people and organisations.</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a:t>
            </a:r>
            <a:r>
              <a:rPr lang="en-GB" b="1" i="0">
                <a:solidFill>
                  <a:srgbClr val="002060"/>
                </a:solidFill>
                <a:effectLst/>
                <a:latin typeface="Calibri" panose="020F0502020204030204" pitchFamily="34" charset="0"/>
                <a:cs typeface="Calibri" panose="020F0502020204030204" pitchFamily="34" charset="0"/>
              </a:rPr>
              <a:t>share information</a:t>
            </a:r>
            <a:r>
              <a:rPr lang="en-GB" b="0" i="0">
                <a:solidFill>
                  <a:srgbClr val="002060"/>
                </a:solidFill>
                <a:effectLst/>
                <a:latin typeface="Calibri" panose="020F0502020204030204" pitchFamily="34" charset="0"/>
                <a:cs typeface="Calibri" panose="020F0502020204030204" pitchFamily="34" charset="0"/>
              </a:rPr>
              <a:t> and not repeat things that are already being done.</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a:t>
            </a:r>
            <a:r>
              <a:rPr lang="en-GB" b="1" i="0">
                <a:solidFill>
                  <a:srgbClr val="002060"/>
                </a:solidFill>
                <a:effectLst/>
                <a:latin typeface="Calibri" panose="020F0502020204030204" pitchFamily="34" charset="0"/>
                <a:cs typeface="Calibri" panose="020F0502020204030204" pitchFamily="34" charset="0"/>
              </a:rPr>
              <a:t>build on good ideas</a:t>
            </a:r>
            <a:r>
              <a:rPr lang="en-GB" b="0" i="0">
                <a:solidFill>
                  <a:srgbClr val="002060"/>
                </a:solidFill>
                <a:effectLst/>
                <a:latin typeface="Calibri" panose="020F0502020204030204" pitchFamily="34" charset="0"/>
                <a:cs typeface="Calibri" panose="020F0502020204030204" pitchFamily="34" charset="0"/>
              </a:rPr>
              <a:t> that are already working.</a:t>
            </a: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a:t>
            </a:r>
            <a:r>
              <a:rPr lang="en-GB" b="1" i="0">
                <a:solidFill>
                  <a:srgbClr val="002060"/>
                </a:solidFill>
                <a:effectLst/>
                <a:latin typeface="Calibri" panose="020F0502020204030204" pitchFamily="34" charset="0"/>
                <a:cs typeface="Calibri" panose="020F0502020204030204" pitchFamily="34" charset="0"/>
              </a:rPr>
              <a:t>show how your ideas make a difference</a:t>
            </a:r>
            <a:r>
              <a:rPr lang="en-GB" b="0" i="0">
                <a:solidFill>
                  <a:srgbClr val="002060"/>
                </a:solidFill>
                <a:effectLst/>
                <a:latin typeface="Calibri" panose="020F0502020204030204" pitchFamily="34" charset="0"/>
                <a:cs typeface="Calibri" panose="020F0502020204030204" pitchFamily="34" charset="0"/>
              </a:rPr>
              <a:t>.</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a:t>
            </a:r>
            <a:r>
              <a:rPr lang="en-GB" b="1" i="0">
                <a:solidFill>
                  <a:srgbClr val="002060"/>
                </a:solidFill>
                <a:effectLst/>
                <a:latin typeface="Calibri" panose="020F0502020204030204" pitchFamily="34" charset="0"/>
                <a:cs typeface="Calibri" panose="020F0502020204030204" pitchFamily="34" charset="0"/>
              </a:rPr>
              <a:t>keep checking</a:t>
            </a:r>
            <a:r>
              <a:rPr lang="en-GB" b="0" i="0">
                <a:solidFill>
                  <a:srgbClr val="002060"/>
                </a:solidFill>
                <a:effectLst/>
                <a:latin typeface="Calibri" panose="020F0502020204030204" pitchFamily="34" charset="0"/>
                <a:cs typeface="Calibri" panose="020F0502020204030204" pitchFamily="34" charset="0"/>
              </a:rPr>
              <a:t> what is working and make things better.</a:t>
            </a:r>
          </a:p>
          <a:p>
            <a:endParaRPr lang="en-GB"/>
          </a:p>
        </p:txBody>
      </p:sp>
      <p:pic>
        <p:nvPicPr>
          <p:cNvPr id="4" name="Picture 3" descr="A colorful flower with icons&#10;&#10;AI-generated content may be incorrect.">
            <a:extLst>
              <a:ext uri="{FF2B5EF4-FFF2-40B4-BE49-F238E27FC236}">
                <a16:creationId xmlns:a16="http://schemas.microsoft.com/office/drawing/2014/main" id="{608CE843-5823-F3AE-AFE8-E46E8AD7BBD7}"/>
              </a:ext>
            </a:extLst>
          </p:cNvPr>
          <p:cNvPicPr>
            <a:picLocks noChangeAspect="1"/>
          </p:cNvPicPr>
          <p:nvPr/>
        </p:nvPicPr>
        <p:blipFill>
          <a:blip r:embed="rId2"/>
          <a:srcRect l="21602" r="29092" b="5408"/>
          <a:stretch>
            <a:fillRect/>
          </a:stretch>
        </p:blipFill>
        <p:spPr>
          <a:xfrm>
            <a:off x="9792074" y="174172"/>
            <a:ext cx="2169523" cy="2308840"/>
          </a:xfrm>
          <a:prstGeom prst="rect">
            <a:avLst/>
          </a:prstGeom>
        </p:spPr>
      </p:pic>
      <p:pic>
        <p:nvPicPr>
          <p:cNvPr id="5" name="Picture 4" descr="A colorful flower with icons&#10;&#10;AI-generated content may be incorrect.">
            <a:extLst>
              <a:ext uri="{FF2B5EF4-FFF2-40B4-BE49-F238E27FC236}">
                <a16:creationId xmlns:a16="http://schemas.microsoft.com/office/drawing/2014/main" id="{259D331A-4953-BCDC-E1E0-A3474F396393}"/>
              </a:ext>
            </a:extLst>
          </p:cNvPr>
          <p:cNvPicPr>
            <a:picLocks noChangeAspect="1"/>
          </p:cNvPicPr>
          <p:nvPr/>
        </p:nvPicPr>
        <p:blipFill>
          <a:blip r:embed="rId2"/>
          <a:srcRect l="21602" r="29092" b="5408"/>
          <a:stretch>
            <a:fillRect/>
          </a:stretch>
        </p:blipFill>
        <p:spPr>
          <a:xfrm>
            <a:off x="9417704" y="174171"/>
            <a:ext cx="2543894" cy="2707251"/>
          </a:xfrm>
          <a:prstGeom prst="rect">
            <a:avLst/>
          </a:prstGeom>
        </p:spPr>
      </p:pic>
    </p:spTree>
    <p:extLst>
      <p:ext uri="{BB962C8B-B14F-4D97-AF65-F5344CB8AC3E}">
        <p14:creationId xmlns:p14="http://schemas.microsoft.com/office/powerpoint/2010/main" val="192352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6E77-951F-9E37-1372-071B22BE1317}"/>
              </a:ext>
            </a:extLst>
          </p:cNvPr>
          <p:cNvSpPr>
            <a:spLocks noGrp="1"/>
          </p:cNvSpPr>
          <p:nvPr>
            <p:ph type="title"/>
          </p:nvPr>
        </p:nvSpPr>
        <p:spPr/>
        <p:txBody>
          <a:bodyPr/>
          <a:lstStyle/>
          <a:p>
            <a:r>
              <a:rPr lang="en-GB" b="1">
                <a:solidFill>
                  <a:srgbClr val="F8D638"/>
                </a:solidFill>
                <a:latin typeface="Segoe Sans"/>
              </a:rPr>
              <a:t>Inclusion for Everyone</a:t>
            </a:r>
            <a:br>
              <a:rPr lang="en-GB" b="1">
                <a:solidFill>
                  <a:srgbClr val="424242"/>
                </a:solidFill>
                <a:latin typeface="Segoe Sans"/>
              </a:rPr>
            </a:br>
            <a:endParaRPr lang="en-GB"/>
          </a:p>
        </p:txBody>
      </p:sp>
      <p:sp>
        <p:nvSpPr>
          <p:cNvPr id="3" name="Content Placeholder 2">
            <a:extLst>
              <a:ext uri="{FF2B5EF4-FFF2-40B4-BE49-F238E27FC236}">
                <a16:creationId xmlns:a16="http://schemas.microsoft.com/office/drawing/2014/main" id="{BC0B8A44-2530-FA20-D67E-66258F9889E1}"/>
              </a:ext>
            </a:extLst>
          </p:cNvPr>
          <p:cNvSpPr>
            <a:spLocks noGrp="1"/>
          </p:cNvSpPr>
          <p:nvPr>
            <p:ph idx="1"/>
          </p:nvPr>
        </p:nvSpPr>
        <p:spPr>
          <a:xfrm>
            <a:off x="838200" y="1825625"/>
            <a:ext cx="10515600" cy="4667250"/>
          </a:xfrm>
        </p:spPr>
        <p:txBody>
          <a:bodyPr>
            <a:normAutofit fontScale="85000" lnSpcReduction="20000"/>
          </a:bodyPr>
          <a:lstStyle/>
          <a:p>
            <a:pPr algn="l">
              <a:spcBef>
                <a:spcPts val="300"/>
              </a:spcBef>
              <a:spcAft>
                <a:spcPts val="300"/>
              </a:spcAft>
              <a:buFont typeface="Arial" panose="020B0604020202020204" pitchFamily="34" charset="0"/>
              <a:buChar char="•"/>
            </a:pPr>
            <a:r>
              <a:rPr lang="en-GB" sz="3300" b="0" i="0">
                <a:solidFill>
                  <a:srgbClr val="002060"/>
                </a:solidFill>
                <a:effectLst/>
                <a:latin typeface="Segoe Sans"/>
              </a:rPr>
              <a:t>We want </a:t>
            </a:r>
            <a:r>
              <a:rPr lang="en-GB" sz="3300" b="1" i="0">
                <a:solidFill>
                  <a:srgbClr val="002060"/>
                </a:solidFill>
                <a:effectLst/>
                <a:latin typeface="Segoe Sans"/>
              </a:rPr>
              <a:t>everyone to be involved</a:t>
            </a:r>
            <a:r>
              <a:rPr lang="en-GB" sz="3300" b="0" i="0">
                <a:solidFill>
                  <a:srgbClr val="002060"/>
                </a:solidFill>
                <a:effectLst/>
                <a:latin typeface="Segoe Sans"/>
              </a:rPr>
              <a:t>.</a:t>
            </a:r>
          </a:p>
          <a:p>
            <a:pPr algn="l">
              <a:spcBef>
                <a:spcPts val="300"/>
              </a:spcBef>
              <a:spcAft>
                <a:spcPts val="300"/>
              </a:spcAft>
              <a:buFont typeface="Arial" panose="020B0604020202020204" pitchFamily="34" charset="0"/>
              <a:buChar char="•"/>
            </a:pPr>
            <a:endParaRPr lang="en-GB" sz="3300"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sz="3300" b="0" i="0">
                <a:solidFill>
                  <a:srgbClr val="002060"/>
                </a:solidFill>
                <a:effectLst/>
                <a:latin typeface="Segoe Sans"/>
              </a:rPr>
              <a:t>We will find ways that </a:t>
            </a:r>
            <a:r>
              <a:rPr lang="en-GB" sz="3300" b="1" i="0">
                <a:solidFill>
                  <a:srgbClr val="002060"/>
                </a:solidFill>
                <a:effectLst/>
                <a:latin typeface="Segoe Sans"/>
              </a:rPr>
              <a:t>work best for each person</a:t>
            </a:r>
            <a:r>
              <a:rPr lang="en-GB" sz="3300" b="0" i="0">
                <a:solidFill>
                  <a:srgbClr val="002060"/>
                </a:solidFill>
                <a:effectLst/>
                <a:latin typeface="Segoe Sans"/>
              </a:rPr>
              <a:t>.</a:t>
            </a:r>
          </a:p>
          <a:p>
            <a:pPr algn="l">
              <a:spcBef>
                <a:spcPts val="300"/>
              </a:spcBef>
              <a:spcAft>
                <a:spcPts val="300"/>
              </a:spcAft>
              <a:buFont typeface="Arial" panose="020B0604020202020204" pitchFamily="34" charset="0"/>
              <a:buChar char="•"/>
            </a:pPr>
            <a:endParaRPr lang="en-GB" sz="3300"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sz="3300" b="0" i="0">
                <a:solidFill>
                  <a:srgbClr val="002060"/>
                </a:solidFill>
                <a:effectLst/>
                <a:latin typeface="Segoe Sans"/>
              </a:rPr>
              <a:t>We will offer </a:t>
            </a:r>
            <a:r>
              <a:rPr lang="en-GB" sz="3300" b="1" i="0">
                <a:solidFill>
                  <a:srgbClr val="002060"/>
                </a:solidFill>
                <a:effectLst/>
                <a:latin typeface="Segoe Sans"/>
              </a:rPr>
              <a:t>different times and ways</a:t>
            </a:r>
            <a:r>
              <a:rPr lang="en-GB" sz="3300" b="0" i="0">
                <a:solidFill>
                  <a:srgbClr val="002060"/>
                </a:solidFill>
                <a:effectLst/>
                <a:latin typeface="Segoe Sans"/>
              </a:rPr>
              <a:t> to take part.</a:t>
            </a:r>
          </a:p>
          <a:p>
            <a:pPr algn="l">
              <a:spcBef>
                <a:spcPts val="300"/>
              </a:spcBef>
              <a:spcAft>
                <a:spcPts val="300"/>
              </a:spcAft>
              <a:buFont typeface="Arial" panose="020B0604020202020204" pitchFamily="34" charset="0"/>
              <a:buChar char="•"/>
            </a:pPr>
            <a:endParaRPr lang="en-GB" sz="3300"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sz="3300" b="0" i="0">
                <a:solidFill>
                  <a:srgbClr val="002060"/>
                </a:solidFill>
                <a:effectLst/>
                <a:latin typeface="Segoe Sans"/>
              </a:rPr>
              <a:t>We will treat people </a:t>
            </a:r>
            <a:r>
              <a:rPr lang="en-GB" sz="3300" b="1" i="0">
                <a:solidFill>
                  <a:srgbClr val="002060"/>
                </a:solidFill>
                <a:effectLst/>
                <a:latin typeface="Segoe Sans"/>
              </a:rPr>
              <a:t>as individuals</a:t>
            </a:r>
            <a:r>
              <a:rPr lang="en-GB" sz="3300" b="0" i="0">
                <a:solidFill>
                  <a:srgbClr val="002060"/>
                </a:solidFill>
                <a:effectLst/>
                <a:latin typeface="Segoe Sans"/>
              </a:rPr>
              <a:t>.</a:t>
            </a:r>
          </a:p>
          <a:p>
            <a:pPr algn="l">
              <a:spcBef>
                <a:spcPts val="300"/>
              </a:spcBef>
              <a:spcAft>
                <a:spcPts val="300"/>
              </a:spcAft>
              <a:buFont typeface="Arial" panose="020B0604020202020204" pitchFamily="34" charset="0"/>
              <a:buChar char="•"/>
            </a:pPr>
            <a:endParaRPr lang="en-GB" sz="3300"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sz="3300" b="0" i="0">
                <a:solidFill>
                  <a:srgbClr val="002060"/>
                </a:solidFill>
                <a:effectLst/>
                <a:latin typeface="Segoe Sans"/>
              </a:rPr>
              <a:t>We will </a:t>
            </a:r>
            <a:r>
              <a:rPr lang="en-GB" sz="3300" b="1" i="0">
                <a:solidFill>
                  <a:srgbClr val="002060"/>
                </a:solidFill>
                <a:effectLst/>
                <a:latin typeface="Segoe Sans"/>
              </a:rPr>
              <a:t>share power fairly</a:t>
            </a:r>
            <a:r>
              <a:rPr lang="en-GB" sz="3300" b="0" i="0">
                <a:solidFill>
                  <a:srgbClr val="002060"/>
                </a:solidFill>
                <a:effectLst/>
                <a:latin typeface="Segoe Sans"/>
              </a:rPr>
              <a:t>.</a:t>
            </a:r>
          </a:p>
          <a:p>
            <a:pPr algn="l">
              <a:spcBef>
                <a:spcPts val="300"/>
              </a:spcBef>
              <a:spcAft>
                <a:spcPts val="300"/>
              </a:spcAft>
              <a:buFont typeface="Arial" panose="020B0604020202020204" pitchFamily="34" charset="0"/>
              <a:buChar char="•"/>
            </a:pPr>
            <a:endParaRPr lang="en-GB" sz="3300"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sz="3300" b="0" i="0">
                <a:solidFill>
                  <a:srgbClr val="002060"/>
                </a:solidFill>
                <a:effectLst/>
                <a:latin typeface="Segoe Sans"/>
              </a:rPr>
              <a:t>We will </a:t>
            </a:r>
            <a:r>
              <a:rPr lang="en-GB" sz="3300" b="1" i="0">
                <a:solidFill>
                  <a:srgbClr val="002060"/>
                </a:solidFill>
                <a:effectLst/>
                <a:latin typeface="Segoe Sans"/>
              </a:rPr>
              <a:t>listen to all voices</a:t>
            </a:r>
            <a:r>
              <a:rPr lang="en-GB" sz="3300" b="0" i="0">
                <a:solidFill>
                  <a:srgbClr val="002060"/>
                </a:solidFill>
                <a:effectLst/>
                <a:latin typeface="Segoe Sans"/>
              </a:rPr>
              <a:t>, especially those who are often left out.</a:t>
            </a:r>
          </a:p>
          <a:p>
            <a:endParaRPr lang="en-GB"/>
          </a:p>
        </p:txBody>
      </p:sp>
      <p:pic>
        <p:nvPicPr>
          <p:cNvPr id="4" name="Picture 3" descr="A colorful flower with icons&#10;&#10;AI-generated content may be incorrect.">
            <a:extLst>
              <a:ext uri="{FF2B5EF4-FFF2-40B4-BE49-F238E27FC236}">
                <a16:creationId xmlns:a16="http://schemas.microsoft.com/office/drawing/2014/main" id="{A2759149-01FE-05C2-D64C-2EB907667B90}"/>
              </a:ext>
            </a:extLst>
          </p:cNvPr>
          <p:cNvPicPr>
            <a:picLocks noChangeAspect="1"/>
          </p:cNvPicPr>
          <p:nvPr/>
        </p:nvPicPr>
        <p:blipFill>
          <a:blip r:embed="rId2"/>
          <a:srcRect l="21602" r="29092" b="5408"/>
          <a:stretch>
            <a:fillRect/>
          </a:stretch>
        </p:blipFill>
        <p:spPr>
          <a:xfrm>
            <a:off x="9792074" y="174172"/>
            <a:ext cx="2169523" cy="2308840"/>
          </a:xfrm>
          <a:prstGeom prst="rect">
            <a:avLst/>
          </a:prstGeom>
        </p:spPr>
      </p:pic>
      <p:pic>
        <p:nvPicPr>
          <p:cNvPr id="5" name="Picture 4" descr="A colorful flower with icons&#10;&#10;AI-generated content may be incorrect.">
            <a:extLst>
              <a:ext uri="{FF2B5EF4-FFF2-40B4-BE49-F238E27FC236}">
                <a16:creationId xmlns:a16="http://schemas.microsoft.com/office/drawing/2014/main" id="{96F20037-C03A-FDE9-761D-C130C5060465}"/>
              </a:ext>
            </a:extLst>
          </p:cNvPr>
          <p:cNvPicPr>
            <a:picLocks noChangeAspect="1"/>
          </p:cNvPicPr>
          <p:nvPr/>
        </p:nvPicPr>
        <p:blipFill>
          <a:blip r:embed="rId2"/>
          <a:srcRect l="21602" r="29092" b="5408"/>
          <a:stretch>
            <a:fillRect/>
          </a:stretch>
        </p:blipFill>
        <p:spPr>
          <a:xfrm>
            <a:off x="9417704" y="174171"/>
            <a:ext cx="2543894" cy="2707251"/>
          </a:xfrm>
          <a:prstGeom prst="rect">
            <a:avLst/>
          </a:prstGeom>
        </p:spPr>
      </p:pic>
    </p:spTree>
    <p:extLst>
      <p:ext uri="{BB962C8B-B14F-4D97-AF65-F5344CB8AC3E}">
        <p14:creationId xmlns:p14="http://schemas.microsoft.com/office/powerpoint/2010/main" val="245528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9758-FBA4-BC06-C644-A4BABAD1F486}"/>
              </a:ext>
            </a:extLst>
          </p:cNvPr>
          <p:cNvSpPr>
            <a:spLocks noGrp="1"/>
          </p:cNvSpPr>
          <p:nvPr>
            <p:ph type="title"/>
          </p:nvPr>
        </p:nvSpPr>
        <p:spPr/>
        <p:txBody>
          <a:bodyPr/>
          <a:lstStyle/>
          <a:p>
            <a:r>
              <a:rPr lang="en-GB" b="1">
                <a:solidFill>
                  <a:srgbClr val="96CB59"/>
                </a:solidFill>
                <a:latin typeface="Segoe Sans"/>
              </a:rPr>
              <a:t>Clarity and Honesty</a:t>
            </a:r>
            <a:br>
              <a:rPr lang="en-GB" b="1">
                <a:solidFill>
                  <a:srgbClr val="424242"/>
                </a:solidFill>
                <a:latin typeface="Segoe Sans"/>
              </a:rPr>
            </a:br>
            <a:endParaRPr lang="en-GB"/>
          </a:p>
        </p:txBody>
      </p:sp>
      <p:sp>
        <p:nvSpPr>
          <p:cNvPr id="3" name="Content Placeholder 2">
            <a:extLst>
              <a:ext uri="{FF2B5EF4-FFF2-40B4-BE49-F238E27FC236}">
                <a16:creationId xmlns:a16="http://schemas.microsoft.com/office/drawing/2014/main" id="{6366023A-42C1-67EE-E95D-33E5DE1AF88E}"/>
              </a:ext>
            </a:extLst>
          </p:cNvPr>
          <p:cNvSpPr>
            <a:spLocks noGrp="1"/>
          </p:cNvSpPr>
          <p:nvPr>
            <p:ph idx="1"/>
          </p:nvPr>
        </p:nvSpPr>
        <p:spPr/>
        <p:txBody>
          <a:bodyPr/>
          <a:lstStyle/>
          <a:p>
            <a:pPr algn="l">
              <a:spcBef>
                <a:spcPts val="300"/>
              </a:spcBef>
              <a:spcAft>
                <a:spcPts val="300"/>
              </a:spcAft>
              <a:buFont typeface="Arial" panose="020B0604020202020204" pitchFamily="34" charset="0"/>
              <a:buChar char="•"/>
            </a:pPr>
            <a:r>
              <a:rPr lang="en-GB" b="0" i="0">
                <a:solidFill>
                  <a:srgbClr val="002060"/>
                </a:solidFill>
                <a:effectLst/>
                <a:latin typeface="Segoe Sans"/>
              </a:rPr>
              <a:t>We will </a:t>
            </a:r>
            <a:r>
              <a:rPr lang="en-GB" b="1" i="0">
                <a:solidFill>
                  <a:srgbClr val="002060"/>
                </a:solidFill>
                <a:effectLst/>
                <a:latin typeface="Segoe Sans"/>
              </a:rPr>
              <a:t>explain things clearly</a:t>
            </a:r>
            <a:r>
              <a:rPr lang="en-GB" b="0" i="0">
                <a:solidFill>
                  <a:srgbClr val="002060"/>
                </a:solidFill>
                <a:effectLst/>
                <a:latin typeface="Segoe Sans"/>
              </a:rPr>
              <a:t>.</a:t>
            </a:r>
          </a:p>
          <a:p>
            <a:pPr algn="l">
              <a:spcBef>
                <a:spcPts val="300"/>
              </a:spcBef>
              <a:spcAft>
                <a:spcPts val="300"/>
              </a:spcAft>
              <a:buFont typeface="Arial" panose="020B0604020202020204" pitchFamily="34" charset="0"/>
              <a:buChar char="•"/>
            </a:pPr>
            <a:endParaRPr lang="en-GB"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b="0" i="0">
                <a:solidFill>
                  <a:srgbClr val="002060"/>
                </a:solidFill>
                <a:effectLst/>
                <a:latin typeface="Segoe Sans"/>
              </a:rPr>
              <a:t>We will say what </a:t>
            </a:r>
            <a:r>
              <a:rPr lang="en-GB" b="1" i="0">
                <a:solidFill>
                  <a:srgbClr val="002060"/>
                </a:solidFill>
                <a:effectLst/>
                <a:latin typeface="Segoe Sans"/>
              </a:rPr>
              <a:t>co-production means</a:t>
            </a:r>
            <a:r>
              <a:rPr lang="en-GB" b="0" i="0">
                <a:solidFill>
                  <a:srgbClr val="002060"/>
                </a:solidFill>
                <a:effectLst/>
                <a:latin typeface="Segoe Sans"/>
              </a:rPr>
              <a:t>.</a:t>
            </a:r>
          </a:p>
          <a:p>
            <a:pPr algn="l">
              <a:spcBef>
                <a:spcPts val="300"/>
              </a:spcBef>
              <a:spcAft>
                <a:spcPts val="300"/>
              </a:spcAft>
              <a:buFont typeface="Arial" panose="020B0604020202020204" pitchFamily="34" charset="0"/>
              <a:buChar char="•"/>
            </a:pPr>
            <a:endParaRPr lang="en-GB"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b="0" i="0">
                <a:solidFill>
                  <a:srgbClr val="002060"/>
                </a:solidFill>
                <a:effectLst/>
                <a:latin typeface="Segoe Sans"/>
              </a:rPr>
              <a:t>We will be honest about what we </a:t>
            </a:r>
            <a:r>
              <a:rPr lang="en-GB" b="1" i="0">
                <a:solidFill>
                  <a:srgbClr val="002060"/>
                </a:solidFill>
                <a:effectLst/>
                <a:latin typeface="Segoe Sans"/>
              </a:rPr>
              <a:t>can and cannot do</a:t>
            </a:r>
            <a:r>
              <a:rPr lang="en-GB" b="0" i="0">
                <a:solidFill>
                  <a:srgbClr val="002060"/>
                </a:solidFill>
                <a:effectLst/>
                <a:latin typeface="Segoe Sans"/>
              </a:rPr>
              <a:t>.</a:t>
            </a:r>
          </a:p>
          <a:p>
            <a:pPr algn="l">
              <a:spcBef>
                <a:spcPts val="300"/>
              </a:spcBef>
              <a:spcAft>
                <a:spcPts val="300"/>
              </a:spcAft>
              <a:buFont typeface="Arial" panose="020B0604020202020204" pitchFamily="34" charset="0"/>
              <a:buChar char="•"/>
            </a:pPr>
            <a:endParaRPr lang="en-GB" b="0" i="0">
              <a:solidFill>
                <a:srgbClr val="002060"/>
              </a:solidFill>
              <a:effectLst/>
              <a:latin typeface="Segoe Sans"/>
            </a:endParaRPr>
          </a:p>
          <a:p>
            <a:pPr algn="l">
              <a:spcBef>
                <a:spcPts val="300"/>
              </a:spcBef>
              <a:spcAft>
                <a:spcPts val="300"/>
              </a:spcAft>
              <a:buFont typeface="Arial" panose="020B0604020202020204" pitchFamily="34" charset="0"/>
              <a:buChar char="•"/>
            </a:pPr>
            <a:r>
              <a:rPr lang="en-GB" b="0" i="0">
                <a:solidFill>
                  <a:srgbClr val="002060"/>
                </a:solidFill>
                <a:effectLst/>
                <a:latin typeface="Segoe Sans"/>
              </a:rPr>
              <a:t>We will tell you </a:t>
            </a:r>
            <a:r>
              <a:rPr lang="en-GB" b="1" i="0">
                <a:solidFill>
                  <a:srgbClr val="002060"/>
                </a:solidFill>
                <a:effectLst/>
                <a:latin typeface="Segoe Sans"/>
              </a:rPr>
              <a:t>how your ideas will be used</a:t>
            </a:r>
            <a:r>
              <a:rPr lang="en-GB" b="0" i="0">
                <a:solidFill>
                  <a:srgbClr val="002060"/>
                </a:solidFill>
                <a:effectLst/>
                <a:latin typeface="Segoe Sans"/>
              </a:rPr>
              <a:t>.</a:t>
            </a:r>
          </a:p>
          <a:p>
            <a:endParaRPr lang="en-GB"/>
          </a:p>
        </p:txBody>
      </p:sp>
      <p:pic>
        <p:nvPicPr>
          <p:cNvPr id="4" name="Picture 3" descr="A colorful flower with icons&#10;&#10;AI-generated content may be incorrect.">
            <a:extLst>
              <a:ext uri="{FF2B5EF4-FFF2-40B4-BE49-F238E27FC236}">
                <a16:creationId xmlns:a16="http://schemas.microsoft.com/office/drawing/2014/main" id="{C93C072E-5484-FD76-A39D-7AE79AE395E2}"/>
              </a:ext>
            </a:extLst>
          </p:cNvPr>
          <p:cNvPicPr>
            <a:picLocks noChangeAspect="1"/>
          </p:cNvPicPr>
          <p:nvPr/>
        </p:nvPicPr>
        <p:blipFill>
          <a:blip r:embed="rId2"/>
          <a:srcRect l="21602" r="29092" b="5408"/>
          <a:stretch>
            <a:fillRect/>
          </a:stretch>
        </p:blipFill>
        <p:spPr>
          <a:xfrm>
            <a:off x="9792074" y="174172"/>
            <a:ext cx="2169523" cy="2308840"/>
          </a:xfrm>
          <a:prstGeom prst="rect">
            <a:avLst/>
          </a:prstGeom>
        </p:spPr>
      </p:pic>
      <p:pic>
        <p:nvPicPr>
          <p:cNvPr id="5" name="Picture 4" descr="A colorful flower with icons&#10;&#10;AI-generated content may be incorrect.">
            <a:extLst>
              <a:ext uri="{FF2B5EF4-FFF2-40B4-BE49-F238E27FC236}">
                <a16:creationId xmlns:a16="http://schemas.microsoft.com/office/drawing/2014/main" id="{6603870E-9BDD-CDA9-D5C2-846A3B6D0030}"/>
              </a:ext>
            </a:extLst>
          </p:cNvPr>
          <p:cNvPicPr>
            <a:picLocks noChangeAspect="1"/>
          </p:cNvPicPr>
          <p:nvPr/>
        </p:nvPicPr>
        <p:blipFill>
          <a:blip r:embed="rId2"/>
          <a:srcRect l="21602" r="29092" b="5408"/>
          <a:stretch>
            <a:fillRect/>
          </a:stretch>
        </p:blipFill>
        <p:spPr>
          <a:xfrm>
            <a:off x="9417704" y="174171"/>
            <a:ext cx="2543894" cy="2707251"/>
          </a:xfrm>
          <a:prstGeom prst="rect">
            <a:avLst/>
          </a:prstGeom>
        </p:spPr>
      </p:pic>
    </p:spTree>
    <p:extLst>
      <p:ext uri="{BB962C8B-B14F-4D97-AF65-F5344CB8AC3E}">
        <p14:creationId xmlns:p14="http://schemas.microsoft.com/office/powerpoint/2010/main" val="123284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7105-6818-F266-FAE5-866271A0EAA9}"/>
              </a:ext>
            </a:extLst>
          </p:cNvPr>
          <p:cNvSpPr>
            <a:spLocks noGrp="1"/>
          </p:cNvSpPr>
          <p:nvPr>
            <p:ph type="title"/>
          </p:nvPr>
        </p:nvSpPr>
        <p:spPr/>
        <p:txBody>
          <a:bodyPr>
            <a:normAutofit fontScale="90000"/>
          </a:bodyPr>
          <a:lstStyle/>
          <a:p>
            <a:r>
              <a:rPr lang="en-GB" sz="4900" b="1">
                <a:solidFill>
                  <a:srgbClr val="6797AD"/>
                </a:solidFill>
                <a:latin typeface="Calibri" panose="020F0502020204030204" pitchFamily="34" charset="0"/>
                <a:cs typeface="Calibri" panose="020F0502020204030204" pitchFamily="34" charset="0"/>
              </a:rPr>
              <a:t>Building a Culture of </a:t>
            </a:r>
            <a:br>
              <a:rPr lang="en-GB" sz="4900" b="1">
                <a:solidFill>
                  <a:srgbClr val="6797AD"/>
                </a:solidFill>
                <a:latin typeface="Calibri" panose="020F0502020204030204" pitchFamily="34" charset="0"/>
                <a:cs typeface="Calibri" panose="020F0502020204030204" pitchFamily="34" charset="0"/>
              </a:rPr>
            </a:br>
            <a:r>
              <a:rPr lang="en-GB" sz="4900" b="1">
                <a:solidFill>
                  <a:srgbClr val="6797AD"/>
                </a:solidFill>
                <a:latin typeface="Calibri" panose="020F0502020204030204" pitchFamily="34" charset="0"/>
                <a:cs typeface="Calibri" panose="020F0502020204030204" pitchFamily="34" charset="0"/>
              </a:rPr>
              <a:t>Co-Production</a:t>
            </a:r>
            <a:br>
              <a:rPr lang="en-GB" b="1">
                <a:solidFill>
                  <a:srgbClr val="424242"/>
                </a:solidFill>
                <a:latin typeface="Segoe Sans"/>
              </a:rPr>
            </a:br>
            <a:endParaRPr lang="en-GB"/>
          </a:p>
        </p:txBody>
      </p:sp>
      <p:sp>
        <p:nvSpPr>
          <p:cNvPr id="3" name="Content Placeholder 2">
            <a:extLst>
              <a:ext uri="{FF2B5EF4-FFF2-40B4-BE49-F238E27FC236}">
                <a16:creationId xmlns:a16="http://schemas.microsoft.com/office/drawing/2014/main" id="{A359A767-1AFD-BDE8-9566-C18DCB8212DE}"/>
              </a:ext>
            </a:extLst>
          </p:cNvPr>
          <p:cNvSpPr>
            <a:spLocks noGrp="1"/>
          </p:cNvSpPr>
          <p:nvPr>
            <p:ph idx="1"/>
          </p:nvPr>
        </p:nvSpPr>
        <p:spPr>
          <a:xfrm>
            <a:off x="838200" y="2275367"/>
            <a:ext cx="10515600" cy="3901596"/>
          </a:xfrm>
        </p:spPr>
        <p:txBody>
          <a:bodyPr/>
          <a:lstStyle/>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Co-production should happen </a:t>
            </a:r>
            <a:r>
              <a:rPr lang="en-GB" b="1" i="0">
                <a:solidFill>
                  <a:srgbClr val="002060"/>
                </a:solidFill>
                <a:effectLst/>
                <a:latin typeface="Calibri" panose="020F0502020204030204" pitchFamily="34" charset="0"/>
                <a:cs typeface="Calibri" panose="020F0502020204030204" pitchFamily="34" charset="0"/>
              </a:rPr>
              <a:t>all the time</a:t>
            </a:r>
            <a:r>
              <a:rPr lang="en-GB" b="0" i="0">
                <a:solidFill>
                  <a:srgbClr val="002060"/>
                </a:solidFill>
                <a:effectLst/>
                <a:latin typeface="Calibri" panose="020F0502020204030204" pitchFamily="34" charset="0"/>
                <a:cs typeface="Calibri" panose="020F0502020204030204" pitchFamily="34" charset="0"/>
              </a:rPr>
              <a:t>, not just once.</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It should be part of </a:t>
            </a:r>
            <a:r>
              <a:rPr lang="en-GB" b="1" i="0">
                <a:solidFill>
                  <a:srgbClr val="002060"/>
                </a:solidFill>
                <a:effectLst/>
                <a:latin typeface="Calibri" panose="020F0502020204030204" pitchFamily="34" charset="0"/>
                <a:cs typeface="Calibri" panose="020F0502020204030204" pitchFamily="34" charset="0"/>
              </a:rPr>
              <a:t>everyday work</a:t>
            </a:r>
            <a:r>
              <a:rPr lang="en-GB" b="0" i="0">
                <a:solidFill>
                  <a:srgbClr val="002060"/>
                </a:solidFill>
                <a:effectLst/>
                <a:latin typeface="Calibri" panose="020F0502020204030204" pitchFamily="34" charset="0"/>
                <a:cs typeface="Calibri" panose="020F0502020204030204" pitchFamily="34" charset="0"/>
              </a:rPr>
              <a:t>.</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1" i="0">
                <a:solidFill>
                  <a:srgbClr val="002060"/>
                </a:solidFill>
                <a:effectLst/>
                <a:latin typeface="Calibri" panose="020F0502020204030204" pitchFamily="34" charset="0"/>
                <a:cs typeface="Calibri" panose="020F0502020204030204" pitchFamily="34" charset="0"/>
              </a:rPr>
              <a:t>Leaders</a:t>
            </a:r>
            <a:r>
              <a:rPr lang="en-GB" b="0" i="0">
                <a:solidFill>
                  <a:srgbClr val="002060"/>
                </a:solidFill>
                <a:effectLst/>
                <a:latin typeface="Calibri" panose="020F0502020204030204" pitchFamily="34" charset="0"/>
                <a:cs typeface="Calibri" panose="020F0502020204030204" pitchFamily="34" charset="0"/>
              </a:rPr>
              <a:t> must support co-production.</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It should be written into </a:t>
            </a:r>
            <a:r>
              <a:rPr lang="en-GB" b="1" i="0">
                <a:solidFill>
                  <a:srgbClr val="002060"/>
                </a:solidFill>
                <a:effectLst/>
                <a:latin typeface="Calibri" panose="020F0502020204030204" pitchFamily="34" charset="0"/>
                <a:cs typeface="Calibri" panose="020F0502020204030204" pitchFamily="34" charset="0"/>
              </a:rPr>
              <a:t>rules and plans</a:t>
            </a:r>
            <a:r>
              <a:rPr lang="en-GB" b="0" i="0">
                <a:solidFill>
                  <a:srgbClr val="002060"/>
                </a:solidFill>
                <a:effectLst/>
                <a:latin typeface="Calibri" panose="020F0502020204030204" pitchFamily="34" charset="0"/>
                <a:cs typeface="Calibri" panose="020F0502020204030204" pitchFamily="34" charset="0"/>
              </a:rPr>
              <a:t> so it becomes normal.</a:t>
            </a:r>
          </a:p>
          <a:p>
            <a:endParaRPr lang="en-GB"/>
          </a:p>
        </p:txBody>
      </p:sp>
      <p:pic>
        <p:nvPicPr>
          <p:cNvPr id="4" name="Picture 3" descr="A colorful flower with icons&#10;&#10;AI-generated content may be incorrect.">
            <a:extLst>
              <a:ext uri="{FF2B5EF4-FFF2-40B4-BE49-F238E27FC236}">
                <a16:creationId xmlns:a16="http://schemas.microsoft.com/office/drawing/2014/main" id="{43B2704F-BF16-5F70-79B6-A96F36A9BC55}"/>
              </a:ext>
            </a:extLst>
          </p:cNvPr>
          <p:cNvPicPr>
            <a:picLocks noChangeAspect="1"/>
          </p:cNvPicPr>
          <p:nvPr/>
        </p:nvPicPr>
        <p:blipFill>
          <a:blip r:embed="rId2"/>
          <a:srcRect l="21602" r="29092" b="5408"/>
          <a:stretch>
            <a:fillRect/>
          </a:stretch>
        </p:blipFill>
        <p:spPr>
          <a:xfrm>
            <a:off x="9417704" y="174171"/>
            <a:ext cx="2543894" cy="2707251"/>
          </a:xfrm>
          <a:prstGeom prst="rect">
            <a:avLst/>
          </a:prstGeom>
        </p:spPr>
      </p:pic>
    </p:spTree>
    <p:extLst>
      <p:ext uri="{BB962C8B-B14F-4D97-AF65-F5344CB8AC3E}">
        <p14:creationId xmlns:p14="http://schemas.microsoft.com/office/powerpoint/2010/main" val="38203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E668-3370-1FC8-5053-6AAD77B67745}"/>
              </a:ext>
            </a:extLst>
          </p:cNvPr>
          <p:cNvSpPr>
            <a:spLocks noGrp="1"/>
          </p:cNvSpPr>
          <p:nvPr>
            <p:ph type="title"/>
          </p:nvPr>
        </p:nvSpPr>
        <p:spPr/>
        <p:txBody>
          <a:bodyPr/>
          <a:lstStyle/>
          <a:p>
            <a:r>
              <a:rPr lang="en-GB" b="1">
                <a:solidFill>
                  <a:srgbClr val="00ADEF"/>
                </a:solidFill>
                <a:latin typeface="Segoe Sans"/>
              </a:rPr>
              <a:t>Support and Confidence</a:t>
            </a:r>
            <a:br>
              <a:rPr lang="en-GB" b="1">
                <a:solidFill>
                  <a:srgbClr val="424242"/>
                </a:solidFill>
                <a:latin typeface="Segoe Sans"/>
              </a:rPr>
            </a:br>
            <a:endParaRPr lang="en-GB"/>
          </a:p>
        </p:txBody>
      </p:sp>
      <p:sp>
        <p:nvSpPr>
          <p:cNvPr id="3" name="Content Placeholder 2">
            <a:extLst>
              <a:ext uri="{FF2B5EF4-FFF2-40B4-BE49-F238E27FC236}">
                <a16:creationId xmlns:a16="http://schemas.microsoft.com/office/drawing/2014/main" id="{FBEA60AE-1979-D7C9-4298-C01E57EAC7BA}"/>
              </a:ext>
            </a:extLst>
          </p:cNvPr>
          <p:cNvSpPr>
            <a:spLocks noGrp="1"/>
          </p:cNvSpPr>
          <p:nvPr>
            <p:ph idx="1"/>
          </p:nvPr>
        </p:nvSpPr>
        <p:spPr>
          <a:xfrm>
            <a:off x="838200" y="2199320"/>
            <a:ext cx="10515600" cy="4351338"/>
          </a:xfrm>
        </p:spPr>
        <p:txBody>
          <a:bodyPr/>
          <a:lstStyle/>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a:t>
            </a:r>
            <a:r>
              <a:rPr lang="en-GB" b="1" i="0">
                <a:solidFill>
                  <a:srgbClr val="002060"/>
                </a:solidFill>
                <a:effectLst/>
                <a:latin typeface="Calibri" panose="020F0502020204030204" pitchFamily="34" charset="0"/>
                <a:cs typeface="Calibri" panose="020F0502020204030204" pitchFamily="34" charset="0"/>
              </a:rPr>
              <a:t>help everyone</a:t>
            </a:r>
            <a:r>
              <a:rPr lang="en-GB" b="0" i="0">
                <a:solidFill>
                  <a:srgbClr val="002060"/>
                </a:solidFill>
                <a:effectLst/>
                <a:latin typeface="Calibri" panose="020F0502020204030204" pitchFamily="34" charset="0"/>
                <a:cs typeface="Calibri" panose="020F0502020204030204" pitchFamily="34" charset="0"/>
              </a:rPr>
              <a:t> take part in co-production.</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We will give </a:t>
            </a:r>
            <a:r>
              <a:rPr lang="en-GB" b="1" i="0">
                <a:solidFill>
                  <a:srgbClr val="002060"/>
                </a:solidFill>
                <a:effectLst/>
                <a:latin typeface="Calibri" panose="020F0502020204030204" pitchFamily="34" charset="0"/>
                <a:cs typeface="Calibri" panose="020F0502020204030204" pitchFamily="34" charset="0"/>
              </a:rPr>
              <a:t>support and training</a:t>
            </a:r>
            <a:r>
              <a:rPr lang="en-GB" b="0" i="0">
                <a:solidFill>
                  <a:srgbClr val="002060"/>
                </a:solidFill>
                <a:effectLst/>
                <a:latin typeface="Calibri" panose="020F0502020204030204" pitchFamily="34" charset="0"/>
                <a:cs typeface="Calibri" panose="020F0502020204030204" pitchFamily="34" charset="0"/>
              </a:rPr>
              <a:t> to build </a:t>
            </a:r>
            <a:r>
              <a:rPr lang="en-GB" b="1" i="0">
                <a:solidFill>
                  <a:srgbClr val="002060"/>
                </a:solidFill>
                <a:effectLst/>
                <a:latin typeface="Calibri" panose="020F0502020204030204" pitchFamily="34" charset="0"/>
                <a:cs typeface="Calibri" panose="020F0502020204030204" pitchFamily="34" charset="0"/>
              </a:rPr>
              <a:t>skills and confidence</a:t>
            </a:r>
            <a:r>
              <a:rPr lang="en-GB" b="0" i="0">
                <a:solidFill>
                  <a:srgbClr val="002060"/>
                </a:solidFill>
                <a:effectLst/>
                <a:latin typeface="Calibri" panose="020F0502020204030204" pitchFamily="34" charset="0"/>
                <a:cs typeface="Calibri" panose="020F0502020204030204" pitchFamily="34" charset="0"/>
              </a:rPr>
              <a:t>.</a:t>
            </a:r>
          </a:p>
          <a:p>
            <a:pPr algn="l">
              <a:spcBef>
                <a:spcPts val="300"/>
              </a:spcBef>
              <a:spcAft>
                <a:spcPts val="300"/>
              </a:spcAft>
              <a:buFont typeface="Arial" panose="020B0604020202020204" pitchFamily="34" charset="0"/>
              <a:buChar char="•"/>
            </a:pPr>
            <a:endParaRPr lang="en-GB" b="0" i="0">
              <a:solidFill>
                <a:srgbClr val="002060"/>
              </a:solidFill>
              <a:effectLst/>
              <a:latin typeface="Calibri" panose="020F0502020204030204" pitchFamily="34" charset="0"/>
              <a:cs typeface="Calibri" panose="020F0502020204030204" pitchFamily="34" charset="0"/>
            </a:endParaRPr>
          </a:p>
          <a:p>
            <a:pPr algn="l">
              <a:spcBef>
                <a:spcPts val="300"/>
              </a:spcBef>
              <a:spcAft>
                <a:spcPts val="300"/>
              </a:spcAft>
              <a:buFont typeface="Arial" panose="020B0604020202020204" pitchFamily="34" charset="0"/>
              <a:buChar char="•"/>
            </a:pPr>
            <a:r>
              <a:rPr lang="en-GB" b="0" i="0">
                <a:solidFill>
                  <a:srgbClr val="002060"/>
                </a:solidFill>
                <a:effectLst/>
                <a:latin typeface="Calibri" panose="020F0502020204030204" pitchFamily="34" charset="0"/>
                <a:cs typeface="Calibri" panose="020F0502020204030204" pitchFamily="34" charset="0"/>
              </a:rPr>
              <a:t>People with </a:t>
            </a:r>
            <a:r>
              <a:rPr lang="en-GB" b="1" i="0">
                <a:solidFill>
                  <a:srgbClr val="002060"/>
                </a:solidFill>
                <a:effectLst/>
                <a:latin typeface="Calibri" panose="020F0502020204030204" pitchFamily="34" charset="0"/>
                <a:cs typeface="Calibri" panose="020F0502020204030204" pitchFamily="34" charset="0"/>
              </a:rPr>
              <a:t>lived experience</a:t>
            </a:r>
            <a:r>
              <a:rPr lang="en-GB" b="0" i="0">
                <a:solidFill>
                  <a:srgbClr val="002060"/>
                </a:solidFill>
                <a:effectLst/>
                <a:latin typeface="Calibri" panose="020F0502020204030204" pitchFamily="34" charset="0"/>
                <a:cs typeface="Calibri" panose="020F0502020204030204" pitchFamily="34" charset="0"/>
              </a:rPr>
              <a:t> can </a:t>
            </a:r>
            <a:r>
              <a:rPr lang="en-GB" b="1" i="0">
                <a:solidFill>
                  <a:srgbClr val="002060"/>
                </a:solidFill>
                <a:effectLst/>
                <a:latin typeface="Calibri" panose="020F0502020204030204" pitchFamily="34" charset="0"/>
                <a:cs typeface="Calibri" panose="020F0502020204030204" pitchFamily="34" charset="0"/>
              </a:rPr>
              <a:t>lead and share their ideas</a:t>
            </a:r>
            <a:r>
              <a:rPr lang="en-GB" b="0" i="0">
                <a:solidFill>
                  <a:srgbClr val="002060"/>
                </a:solidFill>
                <a:effectLst/>
                <a:latin typeface="Calibri" panose="020F0502020204030204" pitchFamily="34" charset="0"/>
                <a:cs typeface="Calibri" panose="020F0502020204030204" pitchFamily="34" charset="0"/>
              </a:rPr>
              <a:t>.</a:t>
            </a:r>
          </a:p>
          <a:p>
            <a:endParaRPr lang="en-GB"/>
          </a:p>
        </p:txBody>
      </p:sp>
      <p:pic>
        <p:nvPicPr>
          <p:cNvPr id="4" name="Picture 3" descr="A colorful flower with icons&#10;&#10;AI-generated content may be incorrect.">
            <a:extLst>
              <a:ext uri="{FF2B5EF4-FFF2-40B4-BE49-F238E27FC236}">
                <a16:creationId xmlns:a16="http://schemas.microsoft.com/office/drawing/2014/main" id="{C50D518A-1395-9523-A151-60823D85505E}"/>
              </a:ext>
            </a:extLst>
          </p:cNvPr>
          <p:cNvPicPr>
            <a:picLocks noChangeAspect="1"/>
          </p:cNvPicPr>
          <p:nvPr/>
        </p:nvPicPr>
        <p:blipFill>
          <a:blip r:embed="rId2"/>
          <a:srcRect l="21602" r="29092" b="5408"/>
          <a:stretch>
            <a:fillRect/>
          </a:stretch>
        </p:blipFill>
        <p:spPr>
          <a:xfrm>
            <a:off x="9792074" y="174172"/>
            <a:ext cx="2169523" cy="2308840"/>
          </a:xfrm>
          <a:prstGeom prst="rect">
            <a:avLst/>
          </a:prstGeom>
        </p:spPr>
      </p:pic>
      <p:pic>
        <p:nvPicPr>
          <p:cNvPr id="5" name="Picture 4" descr="A colorful flower with icons&#10;&#10;AI-generated content may be incorrect.">
            <a:extLst>
              <a:ext uri="{FF2B5EF4-FFF2-40B4-BE49-F238E27FC236}">
                <a16:creationId xmlns:a16="http://schemas.microsoft.com/office/drawing/2014/main" id="{BFA098CF-57FE-6B66-FB53-04FFAE8BDB3B}"/>
              </a:ext>
            </a:extLst>
          </p:cNvPr>
          <p:cNvPicPr>
            <a:picLocks noChangeAspect="1"/>
          </p:cNvPicPr>
          <p:nvPr/>
        </p:nvPicPr>
        <p:blipFill>
          <a:blip r:embed="rId2"/>
          <a:srcRect l="21602" r="29092" b="5408"/>
          <a:stretch>
            <a:fillRect/>
          </a:stretch>
        </p:blipFill>
        <p:spPr>
          <a:xfrm>
            <a:off x="9417704" y="174171"/>
            <a:ext cx="2543894" cy="2707251"/>
          </a:xfrm>
          <a:prstGeom prst="rect">
            <a:avLst/>
          </a:prstGeom>
        </p:spPr>
      </p:pic>
    </p:spTree>
    <p:extLst>
      <p:ext uri="{BB962C8B-B14F-4D97-AF65-F5344CB8AC3E}">
        <p14:creationId xmlns:p14="http://schemas.microsoft.com/office/powerpoint/2010/main" val="3143606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C4A7CBEEB0CB4A8C9526C5622B882E" ma:contentTypeVersion="12" ma:contentTypeDescription="Create a new document." ma:contentTypeScope="" ma:versionID="47f1a17cfd81e0ac2a2c03c4e5079cc9">
  <xsd:schema xmlns:xsd="http://www.w3.org/2001/XMLSchema" xmlns:xs="http://www.w3.org/2001/XMLSchema" xmlns:p="http://schemas.microsoft.com/office/2006/metadata/properties" xmlns:ns2="5a1bc5a1-3363-47d1-8c04-c0b7dfc5304e" xmlns:ns3="f651ec72-c7f9-4082-85e0-819ad45e30dd" targetNamespace="http://schemas.microsoft.com/office/2006/metadata/properties" ma:root="true" ma:fieldsID="c6261d8e9e07860e82358f9e1868799c" ns2:_="" ns3:_="">
    <xsd:import namespace="5a1bc5a1-3363-47d1-8c04-c0b7dfc5304e"/>
    <xsd:import namespace="f651ec72-c7f9-4082-85e0-819ad45e30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bc5a1-3363-47d1-8c04-c0b7dfc53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dc966fa-4138-4b9c-b0e4-0cfe5a19203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51ec72-c7f9-4082-85e0-819ad45e30d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9700bca-7355-451c-89a2-7ca9131c44c3}" ma:internalName="TaxCatchAll" ma:showField="CatchAllData" ma:web="f651ec72-c7f9-4082-85e0-819ad45e30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651ec72-c7f9-4082-85e0-819ad45e30dd" xsi:nil="true"/>
    <lcf76f155ced4ddcb4097134ff3c332f xmlns="5a1bc5a1-3363-47d1-8c04-c0b7dfc530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C1B6D-4471-4393-BB55-0CE34DB99ED8}">
  <ds:schemaRefs>
    <ds:schemaRef ds:uri="5a1bc5a1-3363-47d1-8c04-c0b7dfc5304e"/>
    <ds:schemaRef ds:uri="f651ec72-c7f9-4082-85e0-819ad45e30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249AD9-5E40-4C2B-AE9F-06B5E91CB01C}">
  <ds:schemaRefs>
    <ds:schemaRef ds:uri="5a1bc5a1-3363-47d1-8c04-c0b7dfc5304e"/>
    <ds:schemaRef ds:uri="f651ec72-c7f9-4082-85e0-819ad45e30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090E357-773D-4BEB-BC3B-6AAA6C5D1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Collaborative Partnership Board  Co-Production Charter  Easy Read Version</vt:lpstr>
      <vt:lpstr>What is the Co-Production Charter?</vt:lpstr>
      <vt:lpstr>What you told us was important to you</vt:lpstr>
      <vt:lpstr>Trust and Respect </vt:lpstr>
      <vt:lpstr>Working Together </vt:lpstr>
      <vt:lpstr>Inclusion for Everyone </vt:lpstr>
      <vt:lpstr>Clarity and Honesty </vt:lpstr>
      <vt:lpstr>Building a Culture of  Co-Production </vt:lpstr>
      <vt:lpstr>Support and Confidence </vt:lpstr>
      <vt:lpstr>🎯 Our Mission</vt:lpstr>
      <vt:lpstr>🌟 Our Vision</vt:lpstr>
      <vt:lpstr>How to get Involved?</vt:lpstr>
      <vt:lpstr>The Collaborative Partnership Board Co-Production Charter was produced and developed by members and representatives of our 5 Partnership Boards:  Autism (and Neurodivergence) Partnership Board   Carers Partnership Board  Learning Disability Partnership Board   Mental Health &amp; Wellbeing Partnership Board  Physical Disability &amp; Sensory Impairment Partnership Board  as well as representatives from the following organisations:  Gloucestershire ICB, Gloucestershire Health and Care [GHC], Gloucestershire Hospitals NHS Trust  [GHT], Inclusion Gloucestershire, Healthwatch Gloucestershire, Barnwood Trust, Gloucestershire  Carers Hub, People Plus, Active Impact, Parent Carer Forum, Gloucestershire Rural Communities  Council (GRCC), National Star College, Q Care, Nelson Trust, Spring Centre, Age UK Gloucestershire,  Rethink, Guideposts, Gloucestershire Counselling Service, Forest Sensory Service, Gloucestershire  Young Carers, SGS Mind, Building Circles and The Charcot  Gloucestershire’s Collaborative Partnership Board brings together our 5 Partnership Boards and strategic  partners, to help shape and influence services and highlight the experiences of people with lived experience.  It is our ambition to develop a Gloucestershire charter and that this is just the start of the county’s united coproduction journey. If you would like to adopt this charter and work with us, email: asc.co-production@gloucestershire.gov.uk.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2025-05-27T18:04:25Z</dcterms:created>
  <dcterms:modified xsi:type="dcterms:W3CDTF">2025-07-29T07:30:47Z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0x01010080C4A7CBEEB0CB4A8C9526C5622B882E</vt:lpwstr>
  </property>
  <property fmtid="{D5CDD505-2E9C-101B-9397-08002B2CF9AE}" pid="3" name="MediaServiceImageTags">
    <vt:lpwstr/>
  </property>
</Properties>
</file>