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819912E-3F9E-407F-8CB6-3235C0CE10A2}">
          <p14:sldIdLst>
            <p14:sldId id="256"/>
            <p14:sldId id="259"/>
            <p14:sldId id="257"/>
            <p14:sldId id="260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50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468CF-CBD7-48F7-AA6D-B387305E6CC4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986D7-6403-41E8-9EC6-CC4D00A54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570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B7E4C-7CBD-45D4-AC78-76AC2E4FC46A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8EA0E-BFDF-4C4C-85B5-443EE54C6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02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8EA0E-BFDF-4C4C-85B5-443EE54C64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7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8EA0E-BFDF-4C4C-85B5-443EE54C641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05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8EA0E-BFDF-4C4C-85B5-443EE54C641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06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8EA0E-BFDF-4C4C-85B5-443EE54C641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995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8EA0E-BFDF-4C4C-85B5-443EE54C641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453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68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45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82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65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77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80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14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87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45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98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7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08A41-9E45-4361-B58B-83D2CF95AF99}" type="datetimeFigureOut">
              <a:rPr lang="en-GB" smtClean="0"/>
              <a:t>16/08/2017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B8843-3B09-4BC7-A844-31DF09E388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23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673" y="1700809"/>
            <a:ext cx="7772400" cy="1470025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Independent Travel Training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501008"/>
            <a:ext cx="6400800" cy="175260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SEN TRAVEL ENABLEMENT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ACCESS TO LEARNING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\\SVRSHIR157\ahurkett$\Desktop\GCC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9" y="476672"/>
            <a:ext cx="16478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6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Who is it for?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19256" cy="4525963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GCC criteria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Young person with EHCP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Moving onto post 16 full time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Living over 3 miles from nearest, most appropriate placement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72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GCC Travel Training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Referral form to be completed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Permission to be signed by parent/carer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Home visit (initial assessment) 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1:1 real time travel training from home to school/college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Sign off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4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does this include?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Travel training with GCC can include: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a mobile phone/apps appropriately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Journey planning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Coping strategies/What ifs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Crossing road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public transport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1:1 support on a withdrawing basis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12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Travel Training in schools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For schools to deliver travel training somewhere on timetable at some point in the year to all year 11s with SEN </a:t>
            </a:r>
          </a:p>
          <a:p>
            <a:pPr>
              <a:lnSpc>
                <a:spcPct val="150000"/>
              </a:lnSpc>
            </a:pPr>
            <a:r>
              <a:rPr lang="en-GB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GCC to provide resources/bus passes for practicing routes </a:t>
            </a:r>
          </a:p>
          <a:p>
            <a:pPr>
              <a:lnSpc>
                <a:spcPct val="150000"/>
              </a:lnSpc>
            </a:pPr>
            <a:r>
              <a:rPr lang="en-GB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This can be accredited: Edexcel Skills for Independence and Work E2 (units 7&amp;8)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S:\GENERAL\Transport\SEN Transport Team (April 2011 Onwards)\Independent Travel Training\Images\Bus smart card GCC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18"/>
          <a:stretch/>
        </p:blipFill>
        <p:spPr bwMode="auto">
          <a:xfrm>
            <a:off x="3635896" y="4005064"/>
            <a:ext cx="936104" cy="61736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6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155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Independent Travel Training</vt:lpstr>
      <vt:lpstr>Who is it for?</vt:lpstr>
      <vt:lpstr>GCC Travel Training</vt:lpstr>
      <vt:lpstr>What does this include?</vt:lpstr>
      <vt:lpstr>Travel Training in schools</vt:lpstr>
    </vt:vector>
  </TitlesOfParts>
  <Company>Gloucestershire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HURKETT, Ashley</dc:creator>
  <cp:lastModifiedBy>GRIMSHAW, Vanessa</cp:lastModifiedBy>
  <cp:revision>16</cp:revision>
  <dcterms:created xsi:type="dcterms:W3CDTF">2017-04-05T09:17:37Z</dcterms:created>
  <dcterms:modified xsi:type="dcterms:W3CDTF">2017-08-16T13:39:22Z</dcterms:modified>
</cp:coreProperties>
</file>