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7" r:id="rId6"/>
    <p:sldId id="277" r:id="rId7"/>
    <p:sldId id="279" r:id="rId8"/>
    <p:sldId id="280" r:id="rId9"/>
    <p:sldId id="281" r:id="rId10"/>
    <p:sldId id="282" r:id="rId11"/>
    <p:sldId id="283" r:id="rId12"/>
    <p:sldId id="284" r:id="rId13"/>
    <p:sldId id="278" r:id="rId14"/>
    <p:sldId id="285" r:id="rId15"/>
    <p:sldId id="286" r:id="rId16"/>
    <p:sldId id="287" r:id="rId17"/>
    <p:sldId id="26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387A"/>
    <a:srgbClr val="0054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0D1BA-25BB-4D62-9109-F9A0A3C2A727}" v="31" dt="2024-05-07T13:39:15.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5" autoAdjust="0"/>
    <p:restoredTop sz="66392" autoAdjust="0"/>
  </p:normalViewPr>
  <p:slideViewPr>
    <p:cSldViewPr snapToGrid="0" snapToObjects="1">
      <p:cViewPr varScale="1">
        <p:scale>
          <a:sx n="100" d="100"/>
          <a:sy n="100" d="100"/>
        </p:scale>
        <p:origin x="1662"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Ben" userId="54651ceb-0fdc-46d8-8e59-fba5da9d9265" providerId="ADAL" clId="{FE90D1BA-25BB-4D62-9109-F9A0A3C2A727}"/>
    <pc:docChg chg="undo custSel delSld modSld sldOrd">
      <pc:chgData name="WATTS, Ben" userId="54651ceb-0fdc-46d8-8e59-fba5da9d9265" providerId="ADAL" clId="{FE90D1BA-25BB-4D62-9109-F9A0A3C2A727}" dt="2024-05-07T12:57:03.229" v="4016" actId="1076"/>
      <pc:docMkLst>
        <pc:docMk/>
      </pc:docMkLst>
      <pc:sldChg chg="addSp delSp modSp mod">
        <pc:chgData name="WATTS, Ben" userId="54651ceb-0fdc-46d8-8e59-fba5da9d9265" providerId="ADAL" clId="{FE90D1BA-25BB-4D62-9109-F9A0A3C2A727}" dt="2024-05-07T10:14:31.761" v="1377" actId="1440"/>
        <pc:sldMkLst>
          <pc:docMk/>
          <pc:sldMk cId="3576410115" sldId="256"/>
        </pc:sldMkLst>
        <pc:spChg chg="add del mod">
          <ac:chgData name="WATTS, Ben" userId="54651ceb-0fdc-46d8-8e59-fba5da9d9265" providerId="ADAL" clId="{FE90D1BA-25BB-4D62-9109-F9A0A3C2A727}" dt="2024-05-07T09:40:30.257" v="5" actId="478"/>
          <ac:spMkLst>
            <pc:docMk/>
            <pc:sldMk cId="3576410115" sldId="256"/>
            <ac:spMk id="5" creationId="{D24CB18B-60B1-8766-53FC-1D0407F3E0BF}"/>
          </ac:spMkLst>
        </pc:spChg>
        <pc:spChg chg="del mod">
          <ac:chgData name="WATTS, Ben" userId="54651ceb-0fdc-46d8-8e59-fba5da9d9265" providerId="ADAL" clId="{FE90D1BA-25BB-4D62-9109-F9A0A3C2A727}" dt="2024-05-07T09:40:25.890" v="4" actId="478"/>
          <ac:spMkLst>
            <pc:docMk/>
            <pc:sldMk cId="3576410115" sldId="256"/>
            <ac:spMk id="6" creationId="{00000000-0000-0000-0000-000000000000}"/>
          </ac:spMkLst>
        </pc:spChg>
        <pc:spChg chg="mod">
          <ac:chgData name="WATTS, Ben" userId="54651ceb-0fdc-46d8-8e59-fba5da9d9265" providerId="ADAL" clId="{FE90D1BA-25BB-4D62-9109-F9A0A3C2A727}" dt="2024-05-07T09:42:52.061" v="171" actId="6549"/>
          <ac:spMkLst>
            <pc:docMk/>
            <pc:sldMk cId="3576410115" sldId="256"/>
            <ac:spMk id="7" creationId="{00000000-0000-0000-0000-000000000000}"/>
          </ac:spMkLst>
        </pc:spChg>
        <pc:picChg chg="add del mod">
          <ac:chgData name="WATTS, Ben" userId="54651ceb-0fdc-46d8-8e59-fba5da9d9265" providerId="ADAL" clId="{FE90D1BA-25BB-4D62-9109-F9A0A3C2A727}" dt="2024-05-07T10:13:00.960" v="1365" actId="478"/>
          <ac:picMkLst>
            <pc:docMk/>
            <pc:sldMk cId="3576410115" sldId="256"/>
            <ac:picMk id="2" creationId="{581B5D02-E0F4-097B-16F3-D0B190C5A6DF}"/>
          </ac:picMkLst>
        </pc:picChg>
        <pc:picChg chg="del">
          <ac:chgData name="WATTS, Ben" userId="54651ceb-0fdc-46d8-8e59-fba5da9d9265" providerId="ADAL" clId="{FE90D1BA-25BB-4D62-9109-F9A0A3C2A727}" dt="2024-05-07T09:39:51.045" v="0" actId="478"/>
          <ac:picMkLst>
            <pc:docMk/>
            <pc:sldMk cId="3576410115" sldId="256"/>
            <ac:picMk id="3" creationId="{9A1982C8-97F0-C785-4367-8FB6FB960C83}"/>
          </ac:picMkLst>
        </pc:picChg>
        <pc:picChg chg="add del mod">
          <ac:chgData name="WATTS, Ben" userId="54651ceb-0fdc-46d8-8e59-fba5da9d9265" providerId="ADAL" clId="{FE90D1BA-25BB-4D62-9109-F9A0A3C2A727}" dt="2024-05-07T10:13:00.082" v="1364" actId="478"/>
          <ac:picMkLst>
            <pc:docMk/>
            <pc:sldMk cId="3576410115" sldId="256"/>
            <ac:picMk id="9" creationId="{270EF74E-1CD6-0D56-CE01-468B7712E8A1}"/>
          </ac:picMkLst>
        </pc:picChg>
        <pc:picChg chg="add mod">
          <ac:chgData name="WATTS, Ben" userId="54651ceb-0fdc-46d8-8e59-fba5da9d9265" providerId="ADAL" clId="{FE90D1BA-25BB-4D62-9109-F9A0A3C2A727}" dt="2024-05-07T10:14:31.761" v="1377" actId="1440"/>
          <ac:picMkLst>
            <pc:docMk/>
            <pc:sldMk cId="3576410115" sldId="256"/>
            <ac:picMk id="11" creationId="{6336CA66-967E-B963-D6C3-36273F987E83}"/>
          </ac:picMkLst>
        </pc:picChg>
      </pc:sldChg>
      <pc:sldChg chg="addSp delSp modSp mod modNotesTx">
        <pc:chgData name="WATTS, Ben" userId="54651ceb-0fdc-46d8-8e59-fba5da9d9265" providerId="ADAL" clId="{FE90D1BA-25BB-4D62-9109-F9A0A3C2A727}" dt="2024-05-07T12:53:22.906" v="3984" actId="20577"/>
        <pc:sldMkLst>
          <pc:docMk/>
          <pc:sldMk cId="3707444683" sldId="257"/>
        </pc:sldMkLst>
        <pc:spChg chg="mod">
          <ac:chgData name="WATTS, Ben" userId="54651ceb-0fdc-46d8-8e59-fba5da9d9265" providerId="ADAL" clId="{FE90D1BA-25BB-4D62-9109-F9A0A3C2A727}" dt="2024-05-07T09:43:11.312" v="245" actId="20577"/>
          <ac:spMkLst>
            <pc:docMk/>
            <pc:sldMk cId="3707444683" sldId="257"/>
            <ac:spMk id="2" creationId="{00000000-0000-0000-0000-000000000000}"/>
          </ac:spMkLst>
        </pc:spChg>
        <pc:spChg chg="mod">
          <ac:chgData name="WATTS, Ben" userId="54651ceb-0fdc-46d8-8e59-fba5da9d9265" providerId="ADAL" clId="{FE90D1BA-25BB-4D62-9109-F9A0A3C2A727}" dt="2024-05-07T12:53:22.906" v="3984" actId="20577"/>
          <ac:spMkLst>
            <pc:docMk/>
            <pc:sldMk cId="3707444683" sldId="257"/>
            <ac:spMk id="5" creationId="{1FFDFA60-0EB9-BF88-AD68-D49C30586212}"/>
          </ac:spMkLst>
        </pc:spChg>
        <pc:picChg chg="add mod">
          <ac:chgData name="WATTS, Ben" userId="54651ceb-0fdc-46d8-8e59-fba5da9d9265" providerId="ADAL" clId="{FE90D1BA-25BB-4D62-9109-F9A0A3C2A727}" dt="2024-05-07T12:52:08.456" v="3963" actId="1076"/>
          <ac:picMkLst>
            <pc:docMk/>
            <pc:sldMk cId="3707444683" sldId="257"/>
            <ac:picMk id="3" creationId="{C1E1E52A-9969-45BE-16AA-B9EFCF4BBA76}"/>
          </ac:picMkLst>
        </pc:picChg>
        <pc:picChg chg="add mod">
          <ac:chgData name="WATTS, Ben" userId="54651ceb-0fdc-46d8-8e59-fba5da9d9265" providerId="ADAL" clId="{FE90D1BA-25BB-4D62-9109-F9A0A3C2A727}" dt="2024-05-07T12:52:24.543" v="3968" actId="1076"/>
          <ac:picMkLst>
            <pc:docMk/>
            <pc:sldMk cId="3707444683" sldId="257"/>
            <ac:picMk id="4" creationId="{3013EA2D-F419-E822-22E2-95EAC8DC724C}"/>
          </ac:picMkLst>
        </pc:picChg>
        <pc:picChg chg="add del mod">
          <ac:chgData name="WATTS, Ben" userId="54651ceb-0fdc-46d8-8e59-fba5da9d9265" providerId="ADAL" clId="{FE90D1BA-25BB-4D62-9109-F9A0A3C2A727}" dt="2024-05-07T12:51:53.060" v="3956" actId="478"/>
          <ac:picMkLst>
            <pc:docMk/>
            <pc:sldMk cId="3707444683" sldId="257"/>
            <ac:picMk id="6" creationId="{DBCA412D-3E51-93C0-7248-F48BE21637B1}"/>
          </ac:picMkLst>
        </pc:picChg>
        <pc:picChg chg="del">
          <ac:chgData name="WATTS, Ben" userId="54651ceb-0fdc-46d8-8e59-fba5da9d9265" providerId="ADAL" clId="{FE90D1BA-25BB-4D62-9109-F9A0A3C2A727}" dt="2024-05-07T09:48:41.162" v="599" actId="478"/>
          <ac:picMkLst>
            <pc:docMk/>
            <pc:sldMk cId="3707444683" sldId="257"/>
            <ac:picMk id="7" creationId="{796248E7-62BD-E399-C271-0513E7816327}"/>
          </ac:picMkLst>
        </pc:picChg>
        <pc:picChg chg="add mod">
          <ac:chgData name="WATTS, Ben" userId="54651ceb-0fdc-46d8-8e59-fba5da9d9265" providerId="ADAL" clId="{FE90D1BA-25BB-4D62-9109-F9A0A3C2A727}" dt="2024-05-07T12:52:12.285" v="3964" actId="1076"/>
          <ac:picMkLst>
            <pc:docMk/>
            <pc:sldMk cId="3707444683" sldId="257"/>
            <ac:picMk id="8" creationId="{740F2B51-22B6-9F89-FFD2-42A5C7944C3C}"/>
          </ac:picMkLst>
        </pc:picChg>
      </pc:sldChg>
      <pc:sldChg chg="del">
        <pc:chgData name="WATTS, Ben" userId="54651ceb-0fdc-46d8-8e59-fba5da9d9265" providerId="ADAL" clId="{FE90D1BA-25BB-4D62-9109-F9A0A3C2A727}" dt="2024-05-07T11:33:14.871" v="3817" actId="47"/>
        <pc:sldMkLst>
          <pc:docMk/>
          <pc:sldMk cId="2494625982" sldId="261"/>
        </pc:sldMkLst>
      </pc:sldChg>
      <pc:sldChg chg="del">
        <pc:chgData name="WATTS, Ben" userId="54651ceb-0fdc-46d8-8e59-fba5da9d9265" providerId="ADAL" clId="{FE90D1BA-25BB-4D62-9109-F9A0A3C2A727}" dt="2024-05-07T11:33:20.290" v="3818" actId="47"/>
        <pc:sldMkLst>
          <pc:docMk/>
          <pc:sldMk cId="676033118" sldId="262"/>
        </pc:sldMkLst>
      </pc:sldChg>
      <pc:sldChg chg="addSp delSp modSp mod">
        <pc:chgData name="WATTS, Ben" userId="54651ceb-0fdc-46d8-8e59-fba5da9d9265" providerId="ADAL" clId="{FE90D1BA-25BB-4D62-9109-F9A0A3C2A727}" dt="2024-05-07T12:57:03.229" v="4016" actId="1076"/>
        <pc:sldMkLst>
          <pc:docMk/>
          <pc:sldMk cId="3264621051" sldId="266"/>
        </pc:sldMkLst>
        <pc:spChg chg="mod">
          <ac:chgData name="WATTS, Ben" userId="54651ceb-0fdc-46d8-8e59-fba5da9d9265" providerId="ADAL" clId="{FE90D1BA-25BB-4D62-9109-F9A0A3C2A727}" dt="2024-05-07T11:34:54.163" v="3827" actId="1076"/>
          <ac:spMkLst>
            <pc:docMk/>
            <pc:sldMk cId="3264621051" sldId="266"/>
            <ac:spMk id="2" creationId="{00000000-0000-0000-0000-000000000000}"/>
          </ac:spMkLst>
        </pc:spChg>
        <pc:spChg chg="add mod">
          <ac:chgData name="WATTS, Ben" userId="54651ceb-0fdc-46d8-8e59-fba5da9d9265" providerId="ADAL" clId="{FE90D1BA-25BB-4D62-9109-F9A0A3C2A727}" dt="2024-05-07T12:50:27.004" v="3923" actId="20577"/>
          <ac:spMkLst>
            <pc:docMk/>
            <pc:sldMk cId="3264621051" sldId="266"/>
            <ac:spMk id="3" creationId="{761943D9-D251-B584-9E8B-E033366FA6DA}"/>
          </ac:spMkLst>
        </pc:spChg>
        <pc:picChg chg="del mod">
          <ac:chgData name="WATTS, Ben" userId="54651ceb-0fdc-46d8-8e59-fba5da9d9265" providerId="ADAL" clId="{FE90D1BA-25BB-4D62-9109-F9A0A3C2A727}" dt="2024-05-07T11:37:01.089" v="3842" actId="478"/>
          <ac:picMkLst>
            <pc:docMk/>
            <pc:sldMk cId="3264621051" sldId="266"/>
            <ac:picMk id="4" creationId="{317E68FA-6ACF-AA4C-75EE-2A3F928952B2}"/>
          </ac:picMkLst>
        </pc:picChg>
        <pc:picChg chg="add mod">
          <ac:chgData name="WATTS, Ben" userId="54651ceb-0fdc-46d8-8e59-fba5da9d9265" providerId="ADAL" clId="{FE90D1BA-25BB-4D62-9109-F9A0A3C2A727}" dt="2024-05-07T12:57:03.229" v="4016" actId="1076"/>
          <ac:picMkLst>
            <pc:docMk/>
            <pc:sldMk cId="3264621051" sldId="266"/>
            <ac:picMk id="6" creationId="{F57440A5-55EB-E1E8-4861-25A2139BC66D}"/>
          </ac:picMkLst>
        </pc:picChg>
        <pc:picChg chg="add mod">
          <ac:chgData name="WATTS, Ben" userId="54651ceb-0fdc-46d8-8e59-fba5da9d9265" providerId="ADAL" clId="{FE90D1BA-25BB-4D62-9109-F9A0A3C2A727}" dt="2024-05-07T12:56:40.147" v="4011" actId="1076"/>
          <ac:picMkLst>
            <pc:docMk/>
            <pc:sldMk cId="3264621051" sldId="266"/>
            <ac:picMk id="7" creationId="{FBD5B53E-AA8C-AA0F-675C-51406E8F6FF9}"/>
          </ac:picMkLst>
        </pc:picChg>
        <pc:picChg chg="add del mod">
          <ac:chgData name="WATTS, Ben" userId="54651ceb-0fdc-46d8-8e59-fba5da9d9265" providerId="ADAL" clId="{FE90D1BA-25BB-4D62-9109-F9A0A3C2A727}" dt="2024-05-07T12:55:50.107" v="3994" actId="478"/>
          <ac:picMkLst>
            <pc:docMk/>
            <pc:sldMk cId="3264621051" sldId="266"/>
            <ac:picMk id="8" creationId="{1D1969D4-0914-57E4-882E-63617AE9ADAA}"/>
          </ac:picMkLst>
        </pc:picChg>
        <pc:picChg chg="add mod">
          <ac:chgData name="WATTS, Ben" userId="54651ceb-0fdc-46d8-8e59-fba5da9d9265" providerId="ADAL" clId="{FE90D1BA-25BB-4D62-9109-F9A0A3C2A727}" dt="2024-05-07T12:56:40.147" v="4011" actId="1076"/>
          <ac:picMkLst>
            <pc:docMk/>
            <pc:sldMk cId="3264621051" sldId="266"/>
            <ac:picMk id="9" creationId="{B8532085-ED70-53FD-99C3-A86F40880BBA}"/>
          </ac:picMkLst>
        </pc:picChg>
        <pc:picChg chg="add mod">
          <ac:chgData name="WATTS, Ben" userId="54651ceb-0fdc-46d8-8e59-fba5da9d9265" providerId="ADAL" clId="{FE90D1BA-25BB-4D62-9109-F9A0A3C2A727}" dt="2024-05-07T12:56:40.147" v="4011" actId="1076"/>
          <ac:picMkLst>
            <pc:docMk/>
            <pc:sldMk cId="3264621051" sldId="266"/>
            <ac:picMk id="11" creationId="{B619A33E-F6B1-48C3-12D8-6FFF22BD4B1F}"/>
          </ac:picMkLst>
        </pc:picChg>
        <pc:picChg chg="add mod">
          <ac:chgData name="WATTS, Ben" userId="54651ceb-0fdc-46d8-8e59-fba5da9d9265" providerId="ADAL" clId="{FE90D1BA-25BB-4D62-9109-F9A0A3C2A727}" dt="2024-05-07T12:56:40.147" v="4011" actId="1076"/>
          <ac:picMkLst>
            <pc:docMk/>
            <pc:sldMk cId="3264621051" sldId="266"/>
            <ac:picMk id="13" creationId="{A547D822-1CEC-0FE7-4D37-FEAB874FBE88}"/>
          </ac:picMkLst>
        </pc:picChg>
        <pc:picChg chg="add mod">
          <ac:chgData name="WATTS, Ben" userId="54651ceb-0fdc-46d8-8e59-fba5da9d9265" providerId="ADAL" clId="{FE90D1BA-25BB-4D62-9109-F9A0A3C2A727}" dt="2024-05-07T12:56:40.147" v="4011" actId="1076"/>
          <ac:picMkLst>
            <pc:docMk/>
            <pc:sldMk cId="3264621051" sldId="266"/>
            <ac:picMk id="15" creationId="{62584BBD-979D-96FF-B8CA-A947A1FA911D}"/>
          </ac:picMkLst>
        </pc:picChg>
      </pc:sldChg>
      <pc:sldChg chg="del">
        <pc:chgData name="WATTS, Ben" userId="54651ceb-0fdc-46d8-8e59-fba5da9d9265" providerId="ADAL" clId="{FE90D1BA-25BB-4D62-9109-F9A0A3C2A727}" dt="2024-05-07T11:33:14.871" v="3817" actId="47"/>
        <pc:sldMkLst>
          <pc:docMk/>
          <pc:sldMk cId="1756582327" sldId="268"/>
        </pc:sldMkLst>
      </pc:sldChg>
      <pc:sldChg chg="del">
        <pc:chgData name="WATTS, Ben" userId="54651ceb-0fdc-46d8-8e59-fba5da9d9265" providerId="ADAL" clId="{FE90D1BA-25BB-4D62-9109-F9A0A3C2A727}" dt="2024-05-07T11:33:14.871" v="3817" actId="47"/>
        <pc:sldMkLst>
          <pc:docMk/>
          <pc:sldMk cId="4149220820" sldId="270"/>
        </pc:sldMkLst>
      </pc:sldChg>
      <pc:sldChg chg="del">
        <pc:chgData name="WATTS, Ben" userId="54651ceb-0fdc-46d8-8e59-fba5da9d9265" providerId="ADAL" clId="{FE90D1BA-25BB-4D62-9109-F9A0A3C2A727}" dt="2024-05-07T11:33:14.871" v="3817" actId="47"/>
        <pc:sldMkLst>
          <pc:docMk/>
          <pc:sldMk cId="1903249366" sldId="272"/>
        </pc:sldMkLst>
      </pc:sldChg>
      <pc:sldChg chg="del">
        <pc:chgData name="WATTS, Ben" userId="54651ceb-0fdc-46d8-8e59-fba5da9d9265" providerId="ADAL" clId="{FE90D1BA-25BB-4D62-9109-F9A0A3C2A727}" dt="2024-05-07T11:33:14.871" v="3817" actId="47"/>
        <pc:sldMkLst>
          <pc:docMk/>
          <pc:sldMk cId="49081142" sldId="273"/>
        </pc:sldMkLst>
      </pc:sldChg>
      <pc:sldChg chg="del">
        <pc:chgData name="WATTS, Ben" userId="54651ceb-0fdc-46d8-8e59-fba5da9d9265" providerId="ADAL" clId="{FE90D1BA-25BB-4D62-9109-F9A0A3C2A727}" dt="2024-05-07T11:33:14.871" v="3817" actId="47"/>
        <pc:sldMkLst>
          <pc:docMk/>
          <pc:sldMk cId="1917087405" sldId="274"/>
        </pc:sldMkLst>
      </pc:sldChg>
      <pc:sldChg chg="del">
        <pc:chgData name="WATTS, Ben" userId="54651ceb-0fdc-46d8-8e59-fba5da9d9265" providerId="ADAL" clId="{FE90D1BA-25BB-4D62-9109-F9A0A3C2A727}" dt="2024-05-07T11:33:14.871" v="3817" actId="47"/>
        <pc:sldMkLst>
          <pc:docMk/>
          <pc:sldMk cId="343490118" sldId="275"/>
        </pc:sldMkLst>
      </pc:sldChg>
      <pc:sldChg chg="del">
        <pc:chgData name="WATTS, Ben" userId="54651ceb-0fdc-46d8-8e59-fba5da9d9265" providerId="ADAL" clId="{FE90D1BA-25BB-4D62-9109-F9A0A3C2A727}" dt="2024-05-07T11:33:14.871" v="3817" actId="47"/>
        <pc:sldMkLst>
          <pc:docMk/>
          <pc:sldMk cId="3205876366" sldId="276"/>
        </pc:sldMkLst>
      </pc:sldChg>
      <pc:sldChg chg="addSp delSp modSp mod modNotesTx">
        <pc:chgData name="WATTS, Ben" userId="54651ceb-0fdc-46d8-8e59-fba5da9d9265" providerId="ADAL" clId="{FE90D1BA-25BB-4D62-9109-F9A0A3C2A727}" dt="2024-05-07T12:54:14.699" v="3987" actId="1076"/>
        <pc:sldMkLst>
          <pc:docMk/>
          <pc:sldMk cId="1025444657" sldId="277"/>
        </pc:sldMkLst>
        <pc:spChg chg="mod">
          <ac:chgData name="WATTS, Ben" userId="54651ceb-0fdc-46d8-8e59-fba5da9d9265" providerId="ADAL" clId="{FE90D1BA-25BB-4D62-9109-F9A0A3C2A727}" dt="2024-05-07T09:56:42.905" v="806" actId="20577"/>
          <ac:spMkLst>
            <pc:docMk/>
            <pc:sldMk cId="1025444657" sldId="277"/>
            <ac:spMk id="2" creationId="{00000000-0000-0000-0000-000000000000}"/>
          </ac:spMkLst>
        </pc:spChg>
        <pc:spChg chg="del">
          <ac:chgData name="WATTS, Ben" userId="54651ceb-0fdc-46d8-8e59-fba5da9d9265" providerId="ADAL" clId="{FE90D1BA-25BB-4D62-9109-F9A0A3C2A727}" dt="2024-05-07T09:56:07.152" v="769" actId="478"/>
          <ac:spMkLst>
            <pc:docMk/>
            <pc:sldMk cId="1025444657" sldId="277"/>
            <ac:spMk id="5" creationId="{1FFDFA60-0EB9-BF88-AD68-D49C30586212}"/>
          </ac:spMkLst>
        </pc:spChg>
        <pc:spChg chg="add del mod">
          <ac:chgData name="WATTS, Ben" userId="54651ceb-0fdc-46d8-8e59-fba5da9d9265" providerId="ADAL" clId="{FE90D1BA-25BB-4D62-9109-F9A0A3C2A727}" dt="2024-05-07T09:56:09.606" v="770" actId="478"/>
          <ac:spMkLst>
            <pc:docMk/>
            <pc:sldMk cId="1025444657" sldId="277"/>
            <ac:spMk id="9" creationId="{110C8704-CDA4-7AA3-9667-6242D5DCB714}"/>
          </ac:spMkLst>
        </pc:spChg>
        <pc:picChg chg="del">
          <ac:chgData name="WATTS, Ben" userId="54651ceb-0fdc-46d8-8e59-fba5da9d9265" providerId="ADAL" clId="{FE90D1BA-25BB-4D62-9109-F9A0A3C2A727}" dt="2024-05-07T09:56:03.630" v="765" actId="478"/>
          <ac:picMkLst>
            <pc:docMk/>
            <pc:sldMk cId="1025444657" sldId="277"/>
            <ac:picMk id="3" creationId="{C1E1E52A-9969-45BE-16AA-B9EFCF4BBA76}"/>
          </ac:picMkLst>
        </pc:picChg>
        <pc:picChg chg="del">
          <ac:chgData name="WATTS, Ben" userId="54651ceb-0fdc-46d8-8e59-fba5da9d9265" providerId="ADAL" clId="{FE90D1BA-25BB-4D62-9109-F9A0A3C2A727}" dt="2024-05-07T09:56:04.141" v="766" actId="478"/>
          <ac:picMkLst>
            <pc:docMk/>
            <pc:sldMk cId="1025444657" sldId="277"/>
            <ac:picMk id="4" creationId="{3013EA2D-F419-E822-22E2-95EAC8DC724C}"/>
          </ac:picMkLst>
        </pc:picChg>
        <pc:picChg chg="del">
          <ac:chgData name="WATTS, Ben" userId="54651ceb-0fdc-46d8-8e59-fba5da9d9265" providerId="ADAL" clId="{FE90D1BA-25BB-4D62-9109-F9A0A3C2A727}" dt="2024-05-07T09:56:05.261" v="768" actId="478"/>
          <ac:picMkLst>
            <pc:docMk/>
            <pc:sldMk cId="1025444657" sldId="277"/>
            <ac:picMk id="6" creationId="{DBCA412D-3E51-93C0-7248-F48BE21637B1}"/>
          </ac:picMkLst>
        </pc:picChg>
        <pc:picChg chg="del">
          <ac:chgData name="WATTS, Ben" userId="54651ceb-0fdc-46d8-8e59-fba5da9d9265" providerId="ADAL" clId="{FE90D1BA-25BB-4D62-9109-F9A0A3C2A727}" dt="2024-05-07T09:56:04.653" v="767" actId="478"/>
          <ac:picMkLst>
            <pc:docMk/>
            <pc:sldMk cId="1025444657" sldId="277"/>
            <ac:picMk id="8" creationId="{740F2B51-22B6-9F89-FFD2-42A5C7944C3C}"/>
          </ac:picMkLst>
        </pc:picChg>
        <pc:picChg chg="add del mod">
          <ac:chgData name="WATTS, Ben" userId="54651ceb-0fdc-46d8-8e59-fba5da9d9265" providerId="ADAL" clId="{FE90D1BA-25BB-4D62-9109-F9A0A3C2A727}" dt="2024-05-07T12:54:09.551" v="3985" actId="478"/>
          <ac:picMkLst>
            <pc:docMk/>
            <pc:sldMk cId="1025444657" sldId="277"/>
            <ac:picMk id="10" creationId="{B416A1D9-EBAC-5308-78F0-B77882539CFD}"/>
          </ac:picMkLst>
        </pc:picChg>
        <pc:picChg chg="add mod">
          <ac:chgData name="WATTS, Ben" userId="54651ceb-0fdc-46d8-8e59-fba5da9d9265" providerId="ADAL" clId="{FE90D1BA-25BB-4D62-9109-F9A0A3C2A727}" dt="2024-05-07T12:54:14.699" v="3987" actId="1076"/>
          <ac:picMkLst>
            <pc:docMk/>
            <pc:sldMk cId="1025444657" sldId="277"/>
            <ac:picMk id="12" creationId="{FF6AC4F8-1922-5BBF-12DC-799AAC7CCE8A}"/>
          </ac:picMkLst>
        </pc:picChg>
      </pc:sldChg>
      <pc:sldChg chg="addSp delSp modSp mod ord modNotesTx">
        <pc:chgData name="WATTS, Ben" userId="54651ceb-0fdc-46d8-8e59-fba5da9d9265" providerId="ADAL" clId="{FE90D1BA-25BB-4D62-9109-F9A0A3C2A727}" dt="2024-05-07T11:10:57.453" v="3487" actId="1076"/>
        <pc:sldMkLst>
          <pc:docMk/>
          <pc:sldMk cId="2891051835" sldId="278"/>
        </pc:sldMkLst>
        <pc:spChg chg="mod">
          <ac:chgData name="WATTS, Ben" userId="54651ceb-0fdc-46d8-8e59-fba5da9d9265" providerId="ADAL" clId="{FE90D1BA-25BB-4D62-9109-F9A0A3C2A727}" dt="2024-05-07T10:56:08.692" v="2073" actId="20577"/>
          <ac:spMkLst>
            <pc:docMk/>
            <pc:sldMk cId="2891051835" sldId="278"/>
            <ac:spMk id="2" creationId="{00000000-0000-0000-0000-000000000000}"/>
          </ac:spMkLst>
        </pc:spChg>
        <pc:spChg chg="mod">
          <ac:chgData name="WATTS, Ben" userId="54651ceb-0fdc-46d8-8e59-fba5da9d9265" providerId="ADAL" clId="{FE90D1BA-25BB-4D62-9109-F9A0A3C2A727}" dt="2024-05-07T11:08:02.970" v="3461" actId="255"/>
          <ac:spMkLst>
            <pc:docMk/>
            <pc:sldMk cId="2891051835" sldId="278"/>
            <ac:spMk id="5" creationId="{1FFDFA60-0EB9-BF88-AD68-D49C30586212}"/>
          </ac:spMkLst>
        </pc:spChg>
        <pc:picChg chg="del">
          <ac:chgData name="WATTS, Ben" userId="54651ceb-0fdc-46d8-8e59-fba5da9d9265" providerId="ADAL" clId="{FE90D1BA-25BB-4D62-9109-F9A0A3C2A727}" dt="2024-05-07T11:03:14.206" v="3167" actId="478"/>
          <ac:picMkLst>
            <pc:docMk/>
            <pc:sldMk cId="2891051835" sldId="278"/>
            <ac:picMk id="3" creationId="{C1E1E52A-9969-45BE-16AA-B9EFCF4BBA76}"/>
          </ac:picMkLst>
        </pc:picChg>
        <pc:picChg chg="del">
          <ac:chgData name="WATTS, Ben" userId="54651ceb-0fdc-46d8-8e59-fba5da9d9265" providerId="ADAL" clId="{FE90D1BA-25BB-4D62-9109-F9A0A3C2A727}" dt="2024-05-07T11:03:13.639" v="3166" actId="478"/>
          <ac:picMkLst>
            <pc:docMk/>
            <pc:sldMk cId="2891051835" sldId="278"/>
            <ac:picMk id="4" creationId="{3013EA2D-F419-E822-22E2-95EAC8DC724C}"/>
          </ac:picMkLst>
        </pc:picChg>
        <pc:picChg chg="del">
          <ac:chgData name="WATTS, Ben" userId="54651ceb-0fdc-46d8-8e59-fba5da9d9265" providerId="ADAL" clId="{FE90D1BA-25BB-4D62-9109-F9A0A3C2A727}" dt="2024-05-07T11:03:15.405" v="3169" actId="478"/>
          <ac:picMkLst>
            <pc:docMk/>
            <pc:sldMk cId="2891051835" sldId="278"/>
            <ac:picMk id="6" creationId="{DBCA412D-3E51-93C0-7248-F48BE21637B1}"/>
          </ac:picMkLst>
        </pc:picChg>
        <pc:picChg chg="del">
          <ac:chgData name="WATTS, Ben" userId="54651ceb-0fdc-46d8-8e59-fba5da9d9265" providerId="ADAL" clId="{FE90D1BA-25BB-4D62-9109-F9A0A3C2A727}" dt="2024-05-07T11:03:14.783" v="3168" actId="478"/>
          <ac:picMkLst>
            <pc:docMk/>
            <pc:sldMk cId="2891051835" sldId="278"/>
            <ac:picMk id="8" creationId="{740F2B51-22B6-9F89-FFD2-42A5C7944C3C}"/>
          </ac:picMkLst>
        </pc:picChg>
        <pc:picChg chg="add mod">
          <ac:chgData name="WATTS, Ben" userId="54651ceb-0fdc-46d8-8e59-fba5da9d9265" providerId="ADAL" clId="{FE90D1BA-25BB-4D62-9109-F9A0A3C2A727}" dt="2024-05-07T11:10:57.453" v="3487" actId="1076"/>
          <ac:picMkLst>
            <pc:docMk/>
            <pc:sldMk cId="2891051835" sldId="278"/>
            <ac:picMk id="9" creationId="{1D2A856D-6A32-7CDA-1E5C-80297EC9A2B3}"/>
          </ac:picMkLst>
        </pc:picChg>
        <pc:picChg chg="add mod">
          <ac:chgData name="WATTS, Ben" userId="54651ceb-0fdc-46d8-8e59-fba5da9d9265" providerId="ADAL" clId="{FE90D1BA-25BB-4D62-9109-F9A0A3C2A727}" dt="2024-05-07T11:10:50.115" v="3485" actId="1076"/>
          <ac:picMkLst>
            <pc:docMk/>
            <pc:sldMk cId="2891051835" sldId="278"/>
            <ac:picMk id="11" creationId="{AC4915DE-4D6C-EF38-C219-64F7CF2FBA81}"/>
          </ac:picMkLst>
        </pc:picChg>
        <pc:picChg chg="add mod">
          <ac:chgData name="WATTS, Ben" userId="54651ceb-0fdc-46d8-8e59-fba5da9d9265" providerId="ADAL" clId="{FE90D1BA-25BB-4D62-9109-F9A0A3C2A727}" dt="2024-05-07T11:10:54.109" v="3486" actId="14100"/>
          <ac:picMkLst>
            <pc:docMk/>
            <pc:sldMk cId="2891051835" sldId="278"/>
            <ac:picMk id="13" creationId="{C26CD64E-47CF-BA55-42D4-E8B2D5216CAB}"/>
          </ac:picMkLst>
        </pc:picChg>
      </pc:sldChg>
      <pc:sldChg chg="addSp delSp modSp mod modNotesTx">
        <pc:chgData name="WATTS, Ben" userId="54651ceb-0fdc-46d8-8e59-fba5da9d9265" providerId="ADAL" clId="{FE90D1BA-25BB-4D62-9109-F9A0A3C2A727}" dt="2024-05-07T10:22:13.311" v="1656" actId="6549"/>
        <pc:sldMkLst>
          <pc:docMk/>
          <pc:sldMk cId="3779686496" sldId="279"/>
        </pc:sldMkLst>
        <pc:spChg chg="mod">
          <ac:chgData name="WATTS, Ben" userId="54651ceb-0fdc-46d8-8e59-fba5da9d9265" providerId="ADAL" clId="{FE90D1BA-25BB-4D62-9109-F9A0A3C2A727}" dt="2024-05-07T10:01:24.793" v="1198" actId="6549"/>
          <ac:spMkLst>
            <pc:docMk/>
            <pc:sldMk cId="3779686496" sldId="279"/>
            <ac:spMk id="2" creationId="{00000000-0000-0000-0000-000000000000}"/>
          </ac:spMkLst>
        </pc:spChg>
        <pc:spChg chg="mod">
          <ac:chgData name="WATTS, Ben" userId="54651ceb-0fdc-46d8-8e59-fba5da9d9265" providerId="ADAL" clId="{FE90D1BA-25BB-4D62-9109-F9A0A3C2A727}" dt="2024-05-07T10:22:13.311" v="1656" actId="6549"/>
          <ac:spMkLst>
            <pc:docMk/>
            <pc:sldMk cId="3779686496" sldId="279"/>
            <ac:spMk id="5" creationId="{1FFDFA60-0EB9-BF88-AD68-D49C30586212}"/>
          </ac:spMkLst>
        </pc:spChg>
        <pc:picChg chg="del">
          <ac:chgData name="WATTS, Ben" userId="54651ceb-0fdc-46d8-8e59-fba5da9d9265" providerId="ADAL" clId="{FE90D1BA-25BB-4D62-9109-F9A0A3C2A727}" dt="2024-05-07T10:02:10.296" v="1199" actId="478"/>
          <ac:picMkLst>
            <pc:docMk/>
            <pc:sldMk cId="3779686496" sldId="279"/>
            <ac:picMk id="3" creationId="{C1E1E52A-9969-45BE-16AA-B9EFCF4BBA76}"/>
          </ac:picMkLst>
        </pc:picChg>
        <pc:picChg chg="del">
          <ac:chgData name="WATTS, Ben" userId="54651ceb-0fdc-46d8-8e59-fba5da9d9265" providerId="ADAL" clId="{FE90D1BA-25BB-4D62-9109-F9A0A3C2A727}" dt="2024-05-07T10:02:11.040" v="1200" actId="478"/>
          <ac:picMkLst>
            <pc:docMk/>
            <pc:sldMk cId="3779686496" sldId="279"/>
            <ac:picMk id="4" creationId="{3013EA2D-F419-E822-22E2-95EAC8DC724C}"/>
          </ac:picMkLst>
        </pc:picChg>
        <pc:picChg chg="del">
          <ac:chgData name="WATTS, Ben" userId="54651ceb-0fdc-46d8-8e59-fba5da9d9265" providerId="ADAL" clId="{FE90D1BA-25BB-4D62-9109-F9A0A3C2A727}" dt="2024-05-07T10:02:12.125" v="1202" actId="478"/>
          <ac:picMkLst>
            <pc:docMk/>
            <pc:sldMk cId="3779686496" sldId="279"/>
            <ac:picMk id="6" creationId="{DBCA412D-3E51-93C0-7248-F48BE21637B1}"/>
          </ac:picMkLst>
        </pc:picChg>
        <pc:picChg chg="del">
          <ac:chgData name="WATTS, Ben" userId="54651ceb-0fdc-46d8-8e59-fba5da9d9265" providerId="ADAL" clId="{FE90D1BA-25BB-4D62-9109-F9A0A3C2A727}" dt="2024-05-07T10:02:11.553" v="1201" actId="478"/>
          <ac:picMkLst>
            <pc:docMk/>
            <pc:sldMk cId="3779686496" sldId="279"/>
            <ac:picMk id="8" creationId="{740F2B51-22B6-9F89-FFD2-42A5C7944C3C}"/>
          </ac:picMkLst>
        </pc:picChg>
        <pc:picChg chg="add del mod">
          <ac:chgData name="WATTS, Ben" userId="54651ceb-0fdc-46d8-8e59-fba5da9d9265" providerId="ADAL" clId="{FE90D1BA-25BB-4D62-9109-F9A0A3C2A727}" dt="2024-05-07T10:03:01.314" v="1210" actId="478"/>
          <ac:picMkLst>
            <pc:docMk/>
            <pc:sldMk cId="3779686496" sldId="279"/>
            <ac:picMk id="9" creationId="{09EB72FF-1444-7092-8405-DDA81BDD3420}"/>
          </ac:picMkLst>
        </pc:picChg>
        <pc:picChg chg="add mod">
          <ac:chgData name="WATTS, Ben" userId="54651ceb-0fdc-46d8-8e59-fba5da9d9265" providerId="ADAL" clId="{FE90D1BA-25BB-4D62-9109-F9A0A3C2A727}" dt="2024-05-07T10:07:52.190" v="1287" actId="1076"/>
          <ac:picMkLst>
            <pc:docMk/>
            <pc:sldMk cId="3779686496" sldId="279"/>
            <ac:picMk id="11" creationId="{A8876C39-5D24-265C-25A6-86238F8ED3E3}"/>
          </ac:picMkLst>
        </pc:picChg>
      </pc:sldChg>
      <pc:sldChg chg="addSp delSp modSp mod modNotesTx">
        <pc:chgData name="WATTS, Ben" userId="54651ceb-0fdc-46d8-8e59-fba5da9d9265" providerId="ADAL" clId="{FE90D1BA-25BB-4D62-9109-F9A0A3C2A727}" dt="2024-05-07T12:54:35.861" v="3988" actId="1076"/>
        <pc:sldMkLst>
          <pc:docMk/>
          <pc:sldMk cId="367086105" sldId="280"/>
        </pc:sldMkLst>
        <pc:spChg chg="mod">
          <ac:chgData name="WATTS, Ben" userId="54651ceb-0fdc-46d8-8e59-fba5da9d9265" providerId="ADAL" clId="{FE90D1BA-25BB-4D62-9109-F9A0A3C2A727}" dt="2024-05-07T10:06:51.931" v="1281" actId="6549"/>
          <ac:spMkLst>
            <pc:docMk/>
            <pc:sldMk cId="367086105" sldId="280"/>
            <ac:spMk id="2" creationId="{00000000-0000-0000-0000-000000000000}"/>
          </ac:spMkLst>
        </pc:spChg>
        <pc:spChg chg="mod">
          <ac:chgData name="WATTS, Ben" userId="54651ceb-0fdc-46d8-8e59-fba5da9d9265" providerId="ADAL" clId="{FE90D1BA-25BB-4D62-9109-F9A0A3C2A727}" dt="2024-05-07T12:54:35.861" v="3988" actId="1076"/>
          <ac:spMkLst>
            <pc:docMk/>
            <pc:sldMk cId="367086105" sldId="280"/>
            <ac:spMk id="5" creationId="{1FFDFA60-0EB9-BF88-AD68-D49C30586212}"/>
          </ac:spMkLst>
        </pc:spChg>
        <pc:picChg chg="add mod">
          <ac:chgData name="WATTS, Ben" userId="54651ceb-0fdc-46d8-8e59-fba5da9d9265" providerId="ADAL" clId="{FE90D1BA-25BB-4D62-9109-F9A0A3C2A727}" dt="2024-05-07T10:08:24.609" v="1293" actId="1076"/>
          <ac:picMkLst>
            <pc:docMk/>
            <pc:sldMk cId="367086105" sldId="280"/>
            <ac:picMk id="4" creationId="{BB735ECA-3AE9-A813-1AA1-2041A42C58E3}"/>
          </ac:picMkLst>
        </pc:picChg>
        <pc:picChg chg="del">
          <ac:chgData name="WATTS, Ben" userId="54651ceb-0fdc-46d8-8e59-fba5da9d9265" providerId="ADAL" clId="{FE90D1BA-25BB-4D62-9109-F9A0A3C2A727}" dt="2024-05-07T10:07:30.491" v="1283" actId="478"/>
          <ac:picMkLst>
            <pc:docMk/>
            <pc:sldMk cId="367086105" sldId="280"/>
            <ac:picMk id="11" creationId="{A8876C39-5D24-265C-25A6-86238F8ED3E3}"/>
          </ac:picMkLst>
        </pc:picChg>
      </pc:sldChg>
      <pc:sldChg chg="addSp delSp modSp mod modNotesTx">
        <pc:chgData name="WATTS, Ben" userId="54651ceb-0fdc-46d8-8e59-fba5da9d9265" providerId="ADAL" clId="{FE90D1BA-25BB-4D62-9109-F9A0A3C2A727}" dt="2024-05-07T12:54:44.390" v="3989" actId="1076"/>
        <pc:sldMkLst>
          <pc:docMk/>
          <pc:sldMk cId="1052109560" sldId="281"/>
        </pc:sldMkLst>
        <pc:spChg chg="mod">
          <ac:chgData name="WATTS, Ben" userId="54651ceb-0fdc-46d8-8e59-fba5da9d9265" providerId="ADAL" clId="{FE90D1BA-25BB-4D62-9109-F9A0A3C2A727}" dt="2024-05-07T10:11:19.570" v="1355" actId="6549"/>
          <ac:spMkLst>
            <pc:docMk/>
            <pc:sldMk cId="1052109560" sldId="281"/>
            <ac:spMk id="2" creationId="{00000000-0000-0000-0000-000000000000}"/>
          </ac:spMkLst>
        </pc:spChg>
        <pc:spChg chg="mod">
          <ac:chgData name="WATTS, Ben" userId="54651ceb-0fdc-46d8-8e59-fba5da9d9265" providerId="ADAL" clId="{FE90D1BA-25BB-4D62-9109-F9A0A3C2A727}" dt="2024-05-07T12:54:44.390" v="3989" actId="1076"/>
          <ac:spMkLst>
            <pc:docMk/>
            <pc:sldMk cId="1052109560" sldId="281"/>
            <ac:spMk id="5" creationId="{1FFDFA60-0EB9-BF88-AD68-D49C30586212}"/>
          </ac:spMkLst>
        </pc:spChg>
        <pc:picChg chg="del">
          <ac:chgData name="WATTS, Ben" userId="54651ceb-0fdc-46d8-8e59-fba5da9d9265" providerId="ADAL" clId="{FE90D1BA-25BB-4D62-9109-F9A0A3C2A727}" dt="2024-05-07T10:15:17.760" v="1379" actId="478"/>
          <ac:picMkLst>
            <pc:docMk/>
            <pc:sldMk cId="1052109560" sldId="281"/>
            <ac:picMk id="4" creationId="{BB735ECA-3AE9-A813-1AA1-2041A42C58E3}"/>
          </ac:picMkLst>
        </pc:picChg>
        <pc:picChg chg="add mod">
          <ac:chgData name="WATTS, Ben" userId="54651ceb-0fdc-46d8-8e59-fba5da9d9265" providerId="ADAL" clId="{FE90D1BA-25BB-4D62-9109-F9A0A3C2A727}" dt="2024-05-07T10:17:09.956" v="1403" actId="1076"/>
          <ac:picMkLst>
            <pc:docMk/>
            <pc:sldMk cId="1052109560" sldId="281"/>
            <ac:picMk id="6" creationId="{AAE32EC1-2C03-092F-5628-25349B577A52}"/>
          </ac:picMkLst>
        </pc:picChg>
      </pc:sldChg>
      <pc:sldChg chg="addSp delSp modSp mod modNotesTx">
        <pc:chgData name="WATTS, Ben" userId="54651ceb-0fdc-46d8-8e59-fba5da9d9265" providerId="ADAL" clId="{FE90D1BA-25BB-4D62-9109-F9A0A3C2A727}" dt="2024-05-07T10:51:00.382" v="1978" actId="6549"/>
        <pc:sldMkLst>
          <pc:docMk/>
          <pc:sldMk cId="2634336738" sldId="282"/>
        </pc:sldMkLst>
        <pc:spChg chg="mod">
          <ac:chgData name="WATTS, Ben" userId="54651ceb-0fdc-46d8-8e59-fba5da9d9265" providerId="ADAL" clId="{FE90D1BA-25BB-4D62-9109-F9A0A3C2A727}" dt="2024-05-07T10:24:13.927" v="1711" actId="6549"/>
          <ac:spMkLst>
            <pc:docMk/>
            <pc:sldMk cId="2634336738" sldId="282"/>
            <ac:spMk id="2" creationId="{00000000-0000-0000-0000-000000000000}"/>
          </ac:spMkLst>
        </pc:spChg>
        <pc:spChg chg="mod">
          <ac:chgData name="WATTS, Ben" userId="54651ceb-0fdc-46d8-8e59-fba5da9d9265" providerId="ADAL" clId="{FE90D1BA-25BB-4D62-9109-F9A0A3C2A727}" dt="2024-05-07T10:50:41.775" v="1977" actId="6549"/>
          <ac:spMkLst>
            <pc:docMk/>
            <pc:sldMk cId="2634336738" sldId="282"/>
            <ac:spMk id="5" creationId="{1FFDFA60-0EB9-BF88-AD68-D49C30586212}"/>
          </ac:spMkLst>
        </pc:spChg>
        <pc:picChg chg="add mod">
          <ac:chgData name="WATTS, Ben" userId="54651ceb-0fdc-46d8-8e59-fba5da9d9265" providerId="ADAL" clId="{FE90D1BA-25BB-4D62-9109-F9A0A3C2A727}" dt="2024-05-07T10:23:38.708" v="1660" actId="1076"/>
          <ac:picMkLst>
            <pc:docMk/>
            <pc:sldMk cId="2634336738" sldId="282"/>
            <ac:picMk id="4" creationId="{AC6B1B08-C0ED-6047-32F2-2B9A7198F286}"/>
          </ac:picMkLst>
        </pc:picChg>
        <pc:picChg chg="del">
          <ac:chgData name="WATTS, Ben" userId="54651ceb-0fdc-46d8-8e59-fba5da9d9265" providerId="ADAL" clId="{FE90D1BA-25BB-4D62-9109-F9A0A3C2A727}" dt="2024-05-07T10:23:34.051" v="1659" actId="478"/>
          <ac:picMkLst>
            <pc:docMk/>
            <pc:sldMk cId="2634336738" sldId="282"/>
            <ac:picMk id="6" creationId="{AAE32EC1-2C03-092F-5628-25349B577A52}"/>
          </ac:picMkLst>
        </pc:picChg>
      </pc:sldChg>
      <pc:sldChg chg="addSp delSp modSp mod ord">
        <pc:chgData name="WATTS, Ben" userId="54651ceb-0fdc-46d8-8e59-fba5da9d9265" providerId="ADAL" clId="{FE90D1BA-25BB-4D62-9109-F9A0A3C2A727}" dt="2024-05-07T11:02:29.950" v="3005" actId="20577"/>
        <pc:sldMkLst>
          <pc:docMk/>
          <pc:sldMk cId="229578910" sldId="283"/>
        </pc:sldMkLst>
        <pc:spChg chg="mod">
          <ac:chgData name="WATTS, Ben" userId="54651ceb-0fdc-46d8-8e59-fba5da9d9265" providerId="ADAL" clId="{FE90D1BA-25BB-4D62-9109-F9A0A3C2A727}" dt="2024-05-07T11:02:29.950" v="3005" actId="20577"/>
          <ac:spMkLst>
            <pc:docMk/>
            <pc:sldMk cId="229578910" sldId="283"/>
            <ac:spMk id="2" creationId="{00000000-0000-0000-0000-000000000000}"/>
          </ac:spMkLst>
        </pc:spChg>
        <pc:spChg chg="del mod">
          <ac:chgData name="WATTS, Ben" userId="54651ceb-0fdc-46d8-8e59-fba5da9d9265" providerId="ADAL" clId="{FE90D1BA-25BB-4D62-9109-F9A0A3C2A727}" dt="2024-05-07T10:51:42.392" v="2031" actId="478"/>
          <ac:spMkLst>
            <pc:docMk/>
            <pc:sldMk cId="229578910" sldId="283"/>
            <ac:spMk id="5" creationId="{1FFDFA60-0EB9-BF88-AD68-D49C30586212}"/>
          </ac:spMkLst>
        </pc:spChg>
        <pc:spChg chg="add del mod">
          <ac:chgData name="WATTS, Ben" userId="54651ceb-0fdc-46d8-8e59-fba5da9d9265" providerId="ADAL" clId="{FE90D1BA-25BB-4D62-9109-F9A0A3C2A727}" dt="2024-05-07T10:51:46.286" v="2036" actId="478"/>
          <ac:spMkLst>
            <pc:docMk/>
            <pc:sldMk cId="229578910" sldId="283"/>
            <ac:spMk id="9" creationId="{6CA9071F-1A26-DA97-2C06-82486442D896}"/>
          </ac:spMkLst>
        </pc:spChg>
        <pc:picChg chg="del">
          <ac:chgData name="WATTS, Ben" userId="54651ceb-0fdc-46d8-8e59-fba5da9d9265" providerId="ADAL" clId="{FE90D1BA-25BB-4D62-9109-F9A0A3C2A727}" dt="2024-05-07T10:51:44.525" v="2035" actId="478"/>
          <ac:picMkLst>
            <pc:docMk/>
            <pc:sldMk cId="229578910" sldId="283"/>
            <ac:picMk id="3" creationId="{C1E1E52A-9969-45BE-16AA-B9EFCF4BBA76}"/>
          </ac:picMkLst>
        </pc:picChg>
        <pc:picChg chg="del">
          <ac:chgData name="WATTS, Ben" userId="54651ceb-0fdc-46d8-8e59-fba5da9d9265" providerId="ADAL" clId="{FE90D1BA-25BB-4D62-9109-F9A0A3C2A727}" dt="2024-05-07T10:51:43.006" v="2032" actId="478"/>
          <ac:picMkLst>
            <pc:docMk/>
            <pc:sldMk cId="229578910" sldId="283"/>
            <ac:picMk id="4" creationId="{3013EA2D-F419-E822-22E2-95EAC8DC724C}"/>
          </ac:picMkLst>
        </pc:picChg>
        <pc:picChg chg="del">
          <ac:chgData name="WATTS, Ben" userId="54651ceb-0fdc-46d8-8e59-fba5da9d9265" providerId="ADAL" clId="{FE90D1BA-25BB-4D62-9109-F9A0A3C2A727}" dt="2024-05-07T10:51:43.981" v="2034" actId="478"/>
          <ac:picMkLst>
            <pc:docMk/>
            <pc:sldMk cId="229578910" sldId="283"/>
            <ac:picMk id="6" creationId="{DBCA412D-3E51-93C0-7248-F48BE21637B1}"/>
          </ac:picMkLst>
        </pc:picChg>
        <pc:picChg chg="del">
          <ac:chgData name="WATTS, Ben" userId="54651ceb-0fdc-46d8-8e59-fba5da9d9265" providerId="ADAL" clId="{FE90D1BA-25BB-4D62-9109-F9A0A3C2A727}" dt="2024-05-07T10:51:43.550" v="2033" actId="478"/>
          <ac:picMkLst>
            <pc:docMk/>
            <pc:sldMk cId="229578910" sldId="283"/>
            <ac:picMk id="8" creationId="{740F2B51-22B6-9F89-FFD2-42A5C7944C3C}"/>
          </ac:picMkLst>
        </pc:picChg>
        <pc:picChg chg="add mod">
          <ac:chgData name="WATTS, Ben" userId="54651ceb-0fdc-46d8-8e59-fba5da9d9265" providerId="ADAL" clId="{FE90D1BA-25BB-4D62-9109-F9A0A3C2A727}" dt="2024-05-07T10:51:59.339" v="2041" actId="1076"/>
          <ac:picMkLst>
            <pc:docMk/>
            <pc:sldMk cId="229578910" sldId="283"/>
            <ac:picMk id="10" creationId="{3CC785EB-DEE9-D26E-7529-737959C7AF68}"/>
          </ac:picMkLst>
        </pc:picChg>
      </pc:sldChg>
      <pc:sldChg chg="addSp delSp modSp mod ord modNotesTx">
        <pc:chgData name="WATTS, Ben" userId="54651ceb-0fdc-46d8-8e59-fba5da9d9265" providerId="ADAL" clId="{FE90D1BA-25BB-4D62-9109-F9A0A3C2A727}" dt="2024-05-07T11:02:18.748" v="2983"/>
        <pc:sldMkLst>
          <pc:docMk/>
          <pc:sldMk cId="2177063444" sldId="284"/>
        </pc:sldMkLst>
        <pc:picChg chg="add mod">
          <ac:chgData name="WATTS, Ben" userId="54651ceb-0fdc-46d8-8e59-fba5da9d9265" providerId="ADAL" clId="{FE90D1BA-25BB-4D62-9109-F9A0A3C2A727}" dt="2024-05-07T10:53:00.653" v="2052" actId="1076"/>
          <ac:picMkLst>
            <pc:docMk/>
            <pc:sldMk cId="2177063444" sldId="284"/>
            <ac:picMk id="3" creationId="{85F0115F-0D1F-516E-7AC4-EB455B667273}"/>
          </ac:picMkLst>
        </pc:picChg>
        <pc:picChg chg="del">
          <ac:chgData name="WATTS, Ben" userId="54651ceb-0fdc-46d8-8e59-fba5da9d9265" providerId="ADAL" clId="{FE90D1BA-25BB-4D62-9109-F9A0A3C2A727}" dt="2024-05-07T10:52:50.062" v="2049" actId="478"/>
          <ac:picMkLst>
            <pc:docMk/>
            <pc:sldMk cId="2177063444" sldId="284"/>
            <ac:picMk id="10" creationId="{3CC785EB-DEE9-D26E-7529-737959C7AF68}"/>
          </ac:picMkLst>
        </pc:picChg>
      </pc:sldChg>
      <pc:sldChg chg="addSp delSp modSp mod modNotesTx">
        <pc:chgData name="WATTS, Ben" userId="54651ceb-0fdc-46d8-8e59-fba5da9d9265" providerId="ADAL" clId="{FE90D1BA-25BB-4D62-9109-F9A0A3C2A727}" dt="2024-05-07T12:55:27.418" v="3992" actId="478"/>
        <pc:sldMkLst>
          <pc:docMk/>
          <pc:sldMk cId="3964469141" sldId="285"/>
        </pc:sldMkLst>
        <pc:spChg chg="mod">
          <ac:chgData name="WATTS, Ben" userId="54651ceb-0fdc-46d8-8e59-fba5da9d9265" providerId="ADAL" clId="{FE90D1BA-25BB-4D62-9109-F9A0A3C2A727}" dt="2024-05-07T11:14:11.420" v="3518" actId="20577"/>
          <ac:spMkLst>
            <pc:docMk/>
            <pc:sldMk cId="3964469141" sldId="285"/>
            <ac:spMk id="2" creationId="{00000000-0000-0000-0000-000000000000}"/>
          </ac:spMkLst>
        </pc:spChg>
        <pc:spChg chg="add del mod">
          <ac:chgData name="WATTS, Ben" userId="54651ceb-0fdc-46d8-8e59-fba5da9d9265" providerId="ADAL" clId="{FE90D1BA-25BB-4D62-9109-F9A0A3C2A727}" dt="2024-05-07T11:15:01.884" v="3520" actId="478"/>
          <ac:spMkLst>
            <pc:docMk/>
            <pc:sldMk cId="3964469141" sldId="285"/>
            <ac:spMk id="4" creationId="{290E490B-BE7C-75A1-B7D4-0117572C43E1}"/>
          </ac:spMkLst>
        </pc:spChg>
        <pc:spChg chg="del">
          <ac:chgData name="WATTS, Ben" userId="54651ceb-0fdc-46d8-8e59-fba5da9d9265" providerId="ADAL" clId="{FE90D1BA-25BB-4D62-9109-F9A0A3C2A727}" dt="2024-05-07T11:15:00.059" v="3519" actId="478"/>
          <ac:spMkLst>
            <pc:docMk/>
            <pc:sldMk cId="3964469141" sldId="285"/>
            <ac:spMk id="5" creationId="{1FFDFA60-0EB9-BF88-AD68-D49C30586212}"/>
          </ac:spMkLst>
        </pc:spChg>
        <pc:picChg chg="add mod">
          <ac:chgData name="WATTS, Ben" userId="54651ceb-0fdc-46d8-8e59-fba5da9d9265" providerId="ADAL" clId="{FE90D1BA-25BB-4D62-9109-F9A0A3C2A727}" dt="2024-05-07T11:15:15.654" v="3528" actId="14100"/>
          <ac:picMkLst>
            <pc:docMk/>
            <pc:sldMk cId="3964469141" sldId="285"/>
            <ac:picMk id="7" creationId="{DA22ACBD-219A-BB1E-DDEF-5A4C9D4DE66A}"/>
          </ac:picMkLst>
        </pc:picChg>
        <pc:picChg chg="del">
          <ac:chgData name="WATTS, Ben" userId="54651ceb-0fdc-46d8-8e59-fba5da9d9265" providerId="ADAL" clId="{FE90D1BA-25BB-4D62-9109-F9A0A3C2A727}" dt="2024-05-07T11:15:02.686" v="3521" actId="478"/>
          <ac:picMkLst>
            <pc:docMk/>
            <pc:sldMk cId="3964469141" sldId="285"/>
            <ac:picMk id="9" creationId="{1D2A856D-6A32-7CDA-1E5C-80297EC9A2B3}"/>
          </ac:picMkLst>
        </pc:picChg>
        <pc:picChg chg="add del mod">
          <ac:chgData name="WATTS, Ben" userId="54651ceb-0fdc-46d8-8e59-fba5da9d9265" providerId="ADAL" clId="{FE90D1BA-25BB-4D62-9109-F9A0A3C2A727}" dt="2024-05-07T12:55:27.418" v="3992" actId="478"/>
          <ac:picMkLst>
            <pc:docMk/>
            <pc:sldMk cId="3964469141" sldId="285"/>
            <ac:picMk id="10" creationId="{EE5483C3-EC33-83AF-1744-FAE8CE7DA5FA}"/>
          </ac:picMkLst>
        </pc:picChg>
        <pc:picChg chg="del">
          <ac:chgData name="WATTS, Ben" userId="54651ceb-0fdc-46d8-8e59-fba5da9d9265" providerId="ADAL" clId="{FE90D1BA-25BB-4D62-9109-F9A0A3C2A727}" dt="2024-05-07T11:15:03.148" v="3522" actId="478"/>
          <ac:picMkLst>
            <pc:docMk/>
            <pc:sldMk cId="3964469141" sldId="285"/>
            <ac:picMk id="11" creationId="{AC4915DE-4D6C-EF38-C219-64F7CF2FBA81}"/>
          </ac:picMkLst>
        </pc:picChg>
        <pc:picChg chg="del">
          <ac:chgData name="WATTS, Ben" userId="54651ceb-0fdc-46d8-8e59-fba5da9d9265" providerId="ADAL" clId="{FE90D1BA-25BB-4D62-9109-F9A0A3C2A727}" dt="2024-05-07T11:15:03.776" v="3523" actId="478"/>
          <ac:picMkLst>
            <pc:docMk/>
            <pc:sldMk cId="3964469141" sldId="285"/>
            <ac:picMk id="13" creationId="{C26CD64E-47CF-BA55-42D4-E8B2D5216CAB}"/>
          </ac:picMkLst>
        </pc:picChg>
        <pc:picChg chg="add del mod">
          <ac:chgData name="WATTS, Ben" userId="54651ceb-0fdc-46d8-8e59-fba5da9d9265" providerId="ADAL" clId="{FE90D1BA-25BB-4D62-9109-F9A0A3C2A727}" dt="2024-05-07T12:55:25.948" v="3990" actId="478"/>
          <ac:picMkLst>
            <pc:docMk/>
            <pc:sldMk cId="3964469141" sldId="285"/>
            <ac:picMk id="14" creationId="{A847FAFD-E603-778E-EDD7-398DA04FD924}"/>
          </ac:picMkLst>
        </pc:picChg>
        <pc:picChg chg="add del">
          <ac:chgData name="WATTS, Ben" userId="54651ceb-0fdc-46d8-8e59-fba5da9d9265" providerId="ADAL" clId="{FE90D1BA-25BB-4D62-9109-F9A0A3C2A727}" dt="2024-05-07T12:55:26.746" v="3991" actId="478"/>
          <ac:picMkLst>
            <pc:docMk/>
            <pc:sldMk cId="3964469141" sldId="285"/>
            <ac:picMk id="16" creationId="{7044DF34-B60D-1A1C-3919-DC48C5CC33E9}"/>
          </ac:picMkLst>
        </pc:picChg>
      </pc:sldChg>
      <pc:sldChg chg="addSp delSp modSp mod modNotesTx">
        <pc:chgData name="WATTS, Ben" userId="54651ceb-0fdc-46d8-8e59-fba5da9d9265" providerId="ADAL" clId="{FE90D1BA-25BB-4D62-9109-F9A0A3C2A727}" dt="2024-05-07T11:21:53.731" v="3546" actId="20577"/>
        <pc:sldMkLst>
          <pc:docMk/>
          <pc:sldMk cId="101855779" sldId="286"/>
        </pc:sldMkLst>
        <pc:picChg chg="add del">
          <ac:chgData name="WATTS, Ben" userId="54651ceb-0fdc-46d8-8e59-fba5da9d9265" providerId="ADAL" clId="{FE90D1BA-25BB-4D62-9109-F9A0A3C2A727}" dt="2024-05-07T11:18:28.138" v="3534" actId="22"/>
          <ac:picMkLst>
            <pc:docMk/>
            <pc:sldMk cId="101855779" sldId="286"/>
            <ac:picMk id="4" creationId="{90E7E496-2A28-5D23-33C5-09ED11CD242C}"/>
          </ac:picMkLst>
        </pc:picChg>
        <pc:picChg chg="add mod">
          <ac:chgData name="WATTS, Ben" userId="54651ceb-0fdc-46d8-8e59-fba5da9d9265" providerId="ADAL" clId="{FE90D1BA-25BB-4D62-9109-F9A0A3C2A727}" dt="2024-05-07T11:19:03.081" v="3540" actId="1076"/>
          <ac:picMkLst>
            <pc:docMk/>
            <pc:sldMk cId="101855779" sldId="286"/>
            <ac:picMk id="6" creationId="{743FE964-7F88-82C4-56D5-1ACF9E3EB0AE}"/>
          </ac:picMkLst>
        </pc:picChg>
        <pc:picChg chg="del">
          <ac:chgData name="WATTS, Ben" userId="54651ceb-0fdc-46d8-8e59-fba5da9d9265" providerId="ADAL" clId="{FE90D1BA-25BB-4D62-9109-F9A0A3C2A727}" dt="2024-05-07T11:18:53.026" v="3535" actId="478"/>
          <ac:picMkLst>
            <pc:docMk/>
            <pc:sldMk cId="101855779" sldId="286"/>
            <ac:picMk id="7" creationId="{DA22ACBD-219A-BB1E-DDEF-5A4C9D4DE66A}"/>
          </ac:picMkLst>
        </pc:picChg>
      </pc:sldChg>
      <pc:sldChg chg="addSp delSp modSp mod modNotesTx">
        <pc:chgData name="WATTS, Ben" userId="54651ceb-0fdc-46d8-8e59-fba5da9d9265" providerId="ADAL" clId="{FE90D1BA-25BB-4D62-9109-F9A0A3C2A727}" dt="2024-05-07T11:32:54.531" v="3816" actId="113"/>
        <pc:sldMkLst>
          <pc:docMk/>
          <pc:sldMk cId="3530593751" sldId="287"/>
        </pc:sldMkLst>
        <pc:spChg chg="add del mod">
          <ac:chgData name="WATTS, Ben" userId="54651ceb-0fdc-46d8-8e59-fba5da9d9265" providerId="ADAL" clId="{FE90D1BA-25BB-4D62-9109-F9A0A3C2A727}" dt="2024-05-07T11:31:33.066" v="3794" actId="478"/>
          <ac:spMkLst>
            <pc:docMk/>
            <pc:sldMk cId="3530593751" sldId="287"/>
            <ac:spMk id="2" creationId="{00000000-0000-0000-0000-000000000000}"/>
          </ac:spMkLst>
        </pc:spChg>
        <pc:spChg chg="del mod">
          <ac:chgData name="WATTS, Ben" userId="54651ceb-0fdc-46d8-8e59-fba5da9d9265" providerId="ADAL" clId="{FE90D1BA-25BB-4D62-9109-F9A0A3C2A727}" dt="2024-05-07T11:31:34.693" v="3795" actId="478"/>
          <ac:spMkLst>
            <pc:docMk/>
            <pc:sldMk cId="3530593751" sldId="287"/>
            <ac:spMk id="5" creationId="{1FFDFA60-0EB9-BF88-AD68-D49C30586212}"/>
          </ac:spMkLst>
        </pc:spChg>
        <pc:spChg chg="add del mod">
          <ac:chgData name="WATTS, Ben" userId="54651ceb-0fdc-46d8-8e59-fba5da9d9265" providerId="ADAL" clId="{FE90D1BA-25BB-4D62-9109-F9A0A3C2A727}" dt="2024-05-07T11:31:33.066" v="3794" actId="478"/>
          <ac:spMkLst>
            <pc:docMk/>
            <pc:sldMk cId="3530593751" sldId="287"/>
            <ac:spMk id="6" creationId="{605FD054-12BF-8477-2411-C634FB468772}"/>
          </ac:spMkLst>
        </pc:spChg>
        <pc:graphicFrameChg chg="add mod modGraphic">
          <ac:chgData name="WATTS, Ben" userId="54651ceb-0fdc-46d8-8e59-fba5da9d9265" providerId="ADAL" clId="{FE90D1BA-25BB-4D62-9109-F9A0A3C2A727}" dt="2024-05-07T11:32:54.531" v="3816" actId="113"/>
          <ac:graphicFrameMkLst>
            <pc:docMk/>
            <pc:sldMk cId="3530593751" sldId="287"/>
            <ac:graphicFrameMk id="3" creationId="{DAC539CA-166B-20DF-3726-7617486B7357}"/>
          </ac:graphicFrameMkLst>
        </pc:graphicFrameChg>
        <pc:picChg chg="del">
          <ac:chgData name="WATTS, Ben" userId="54651ceb-0fdc-46d8-8e59-fba5da9d9265" providerId="ADAL" clId="{FE90D1BA-25BB-4D62-9109-F9A0A3C2A727}" dt="2024-05-07T11:24:17.027" v="3573" actId="478"/>
          <ac:picMkLst>
            <pc:docMk/>
            <pc:sldMk cId="3530593751" sldId="287"/>
            <ac:picMk id="9" creationId="{1D2A856D-6A32-7CDA-1E5C-80297EC9A2B3}"/>
          </ac:picMkLst>
        </pc:picChg>
        <pc:picChg chg="del">
          <ac:chgData name="WATTS, Ben" userId="54651ceb-0fdc-46d8-8e59-fba5da9d9265" providerId="ADAL" clId="{FE90D1BA-25BB-4D62-9109-F9A0A3C2A727}" dt="2024-05-07T11:24:18.026" v="3574" actId="478"/>
          <ac:picMkLst>
            <pc:docMk/>
            <pc:sldMk cId="3530593751" sldId="287"/>
            <ac:picMk id="11" creationId="{AC4915DE-4D6C-EF38-C219-64F7CF2FBA81}"/>
          </ac:picMkLst>
        </pc:picChg>
        <pc:picChg chg="del">
          <ac:chgData name="WATTS, Ben" userId="54651ceb-0fdc-46d8-8e59-fba5da9d9265" providerId="ADAL" clId="{FE90D1BA-25BB-4D62-9109-F9A0A3C2A727}" dt="2024-05-07T11:24:18.485" v="3575" actId="478"/>
          <ac:picMkLst>
            <pc:docMk/>
            <pc:sldMk cId="3530593751" sldId="287"/>
            <ac:picMk id="13" creationId="{C26CD64E-47CF-BA55-42D4-E8B2D5216C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C0F8D-2091-4BD6-932D-E7A6C7EFC17F}" type="datetimeFigureOut">
              <a:rPr lang="en-GB" smtClean="0"/>
              <a:t>07/05/2024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F35706-817A-4C1C-8CE2-9EDB2E81F55E}" type="slidenum">
              <a:rPr lang="en-GB" smtClean="0"/>
              <a:t>‹#›</a:t>
            </a:fld>
            <a:endParaRPr lang="en-GB"/>
          </a:p>
        </p:txBody>
      </p:sp>
    </p:spTree>
    <p:extLst>
      <p:ext uri="{BB962C8B-B14F-4D97-AF65-F5344CB8AC3E}">
        <p14:creationId xmlns:p14="http://schemas.microsoft.com/office/powerpoint/2010/main" val="4137787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35706-817A-4C1C-8CE2-9EDB2E81F55E}" type="slidenum">
              <a:rPr lang="en-GB" smtClean="0"/>
              <a:t>1</a:t>
            </a:fld>
            <a:endParaRPr lang="en-GB"/>
          </a:p>
        </p:txBody>
      </p:sp>
    </p:spTree>
    <p:extLst>
      <p:ext uri="{BB962C8B-B14F-4D97-AF65-F5344CB8AC3E}">
        <p14:creationId xmlns:p14="http://schemas.microsoft.com/office/powerpoint/2010/main" val="134285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The separate Strategy Action Plan outlines each set of actions identified to support the delivery of the Strategic Priority Propositions</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Each action has a unique reference number and has an explanation about the action will include.</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It also includes who the lead authority is, what stakeholders will be involved supporting its delivery, if funding has been secured and an expected delivery timeframe.</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Where GCC is the lead authority this will inform service plans from the following areas:  Growth &amp; Enterprise Hub, Skills &amp; Employment Service, Economy &amp; Strategic Planning Team &amp; the Transport Planning Team.</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Progress against the delivery of the actions will be monitored and reported on.  An annual report will be produced to document this and update the action plan accordingly.</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It needs to be considered a live document.</a:t>
            </a:r>
          </a:p>
          <a:p>
            <a:pPr>
              <a:lnSpc>
                <a:spcPct val="107000"/>
              </a:lnSpc>
              <a:spcAft>
                <a:spcPts val="800"/>
              </a:spcAft>
            </a:pPr>
            <a:endParaRPr lang="en-GB" sz="1200" dirty="0">
              <a:latin typeface="+mn-lt"/>
            </a:endParaRPr>
          </a:p>
          <a:p>
            <a:pPr>
              <a:lnSpc>
                <a:spcPct val="107000"/>
              </a:lnSpc>
              <a:spcAft>
                <a:spcPts val="800"/>
              </a:spcAft>
            </a:pPr>
            <a:endParaRPr lang="en-GB" sz="1200" dirty="0">
              <a:latin typeface="+mn-lt"/>
            </a:endParaRP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10</a:t>
            </a:fld>
            <a:endParaRPr lang="en-GB"/>
          </a:p>
        </p:txBody>
      </p:sp>
    </p:spTree>
    <p:extLst>
      <p:ext uri="{BB962C8B-B14F-4D97-AF65-F5344CB8AC3E}">
        <p14:creationId xmlns:p14="http://schemas.microsoft.com/office/powerpoint/2010/main" val="97544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Cabinet remains ultimately responsible for delivering the Economic Strategy.</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But in recognition of the partnership approach to delivery of the priorities outlined in this Economic Strategy, oversight of the delivery plan will sit with the newly formed City Region Board, which reports into Leadership Gloucestershire.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City Region Board will be responsible for ensuring that the actions outlined in the strategy are delivered within the timescales identified in the action plan.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will include elected members from each of Gloucestershire’s seven local authorities and supported by senior officers.</a:t>
            </a:r>
          </a:p>
          <a:p>
            <a:pPr>
              <a:lnSpc>
                <a:spcPct val="107000"/>
              </a:lnSpc>
              <a:spcAft>
                <a:spcPts val="800"/>
              </a:spcAft>
            </a:pPr>
            <a:endParaRPr lang="en-GB" sz="1200" dirty="0">
              <a:latin typeface="+mn-lt"/>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District council partners, including chief executives and economic development officers, will be involved in the delivery of the strategy, through the City Region Board and engagement through Leadership Gloucestershire.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county council’s Economy Team will be responsible for coordinating the activity required and ensuring actions are delivered.</a:t>
            </a:r>
            <a:endParaRPr lang="en-GB" sz="1200" dirty="0">
              <a:latin typeface="+mn-lt"/>
            </a:endParaRP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11</a:t>
            </a:fld>
            <a:endParaRPr lang="en-GB"/>
          </a:p>
        </p:txBody>
      </p:sp>
    </p:spTree>
    <p:extLst>
      <p:ext uri="{BB962C8B-B14F-4D97-AF65-F5344CB8AC3E}">
        <p14:creationId xmlns:p14="http://schemas.microsoft.com/office/powerpoint/2010/main" val="3856317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Supporting the City Region Board will be a newly established Economic Growth Board.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board will provide an independent business voice, from a broad base of Gloucestershire businesses.  It will also offer strategic advice across the delivery of the economic strategy.</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Updates on the delivery of the Acton Plan will be provided to both the City Region and Business Boards. Through the existing and new structures, including the Growth Hub, business groups, the voice of business will be integrated within the delivery of the strategy.</a:t>
            </a:r>
          </a:p>
          <a:p>
            <a:pPr>
              <a:lnSpc>
                <a:spcPct val="107000"/>
              </a:lnSpc>
              <a:spcAft>
                <a:spcPts val="800"/>
              </a:spcAft>
            </a:pPr>
            <a:endParaRPr lang="en-GB" sz="1200" dirty="0">
              <a:latin typeface="+mn-lt"/>
            </a:endParaRPr>
          </a:p>
          <a:p>
            <a:pPr>
              <a:lnSpc>
                <a:spcPct val="107000"/>
              </a:lnSpc>
              <a:spcAft>
                <a:spcPts val="800"/>
              </a:spcAft>
            </a:pPr>
            <a:endParaRPr lang="en-GB" sz="1200" dirty="0">
              <a:latin typeface="+mn-lt"/>
            </a:endParaRP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12</a:t>
            </a:fld>
            <a:endParaRPr lang="en-GB"/>
          </a:p>
        </p:txBody>
      </p:sp>
    </p:spTree>
    <p:extLst>
      <p:ext uri="{BB962C8B-B14F-4D97-AF65-F5344CB8AC3E}">
        <p14:creationId xmlns:p14="http://schemas.microsoft.com/office/powerpoint/2010/main" val="182331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A new set of metrics will be used to understand the impact of the strategy.  This will be formally report annually as part of the Annual Implementation Plan. </a:t>
            </a:r>
          </a:p>
          <a:p>
            <a:pPr>
              <a:lnSpc>
                <a:spcPct val="107000"/>
              </a:lnSpc>
              <a:spcAft>
                <a:spcPts val="800"/>
              </a:spcAft>
            </a:pPr>
            <a:endParaRPr lang="en-GB" sz="1200" dirty="0">
              <a:latin typeface="+mn-lt"/>
            </a:endParaRP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13</a:t>
            </a:fld>
            <a:endParaRPr lang="en-GB"/>
          </a:p>
        </p:txBody>
      </p:sp>
    </p:spTree>
    <p:extLst>
      <p:ext uri="{BB962C8B-B14F-4D97-AF65-F5344CB8AC3E}">
        <p14:creationId xmlns:p14="http://schemas.microsoft.com/office/powerpoint/2010/main" val="111554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35706-817A-4C1C-8CE2-9EDB2E81F55E}" type="slidenum">
              <a:rPr lang="en-GB" smtClean="0"/>
              <a:t>14</a:t>
            </a:fld>
            <a:endParaRPr lang="en-GB"/>
          </a:p>
        </p:txBody>
      </p:sp>
    </p:spTree>
    <p:extLst>
      <p:ext uri="{BB962C8B-B14F-4D97-AF65-F5344CB8AC3E}">
        <p14:creationId xmlns:p14="http://schemas.microsoft.com/office/powerpoint/2010/main" val="421525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dirty="0">
                <a:latin typeface="+mn-lt"/>
              </a:rPr>
              <a:t>On 15 May 2024 Cabinet will be asked to approve the adoption of the new Economic Strategy and delegate authority to the Executive Director of Economy, Environment and Infrastructure to lead the implementation of the Economic Strategy’s Action Plan.</a:t>
            </a:r>
          </a:p>
          <a:p>
            <a:pPr>
              <a:lnSpc>
                <a:spcPct val="90000"/>
              </a:lnSpc>
            </a:pPr>
            <a:endParaRPr lang="en-GB" sz="1200" dirty="0">
              <a:latin typeface="+mn-lt"/>
            </a:endParaRPr>
          </a:p>
          <a:p>
            <a:pPr>
              <a:lnSpc>
                <a:spcPct val="90000"/>
              </a:lnSpc>
            </a:pPr>
            <a:r>
              <a:rPr lang="en-GB" sz="1200" dirty="0">
                <a:latin typeface="+mn-lt"/>
              </a:rPr>
              <a:t>Following the LEP’s integration into the County Council from the 1 April this new long-term strategy supersedes previous economic strategies for the county and demonstrates that County Council’s commitment to providing strategic leadership on the economy.</a:t>
            </a:r>
          </a:p>
          <a:p>
            <a:pPr>
              <a:lnSpc>
                <a:spcPct val="90000"/>
              </a:lnSpc>
            </a:pPr>
            <a:endParaRPr lang="en-GB" sz="1200" dirty="0">
              <a:latin typeface="+mn-lt"/>
            </a:endParaRPr>
          </a:p>
          <a:p>
            <a:pPr>
              <a:lnSpc>
                <a:spcPct val="90000"/>
              </a:lnSpc>
            </a:pPr>
            <a:r>
              <a:rPr lang="en-GB" sz="1200" dirty="0">
                <a:latin typeface="+mn-lt"/>
              </a:rPr>
              <a:t>The strategy introduces a new long-term vision - Gloucestershire 2050 - which provides a clear statement of intent to achieve a greener and more inclusive economy. It has been shaped by four strategic priorities that builds upon the foundations established through the GFirst LEP’s Local Industrial Strategy</a:t>
            </a: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2</a:t>
            </a:fld>
            <a:endParaRPr lang="en-GB"/>
          </a:p>
        </p:txBody>
      </p:sp>
    </p:spTree>
    <p:extLst>
      <p:ext uri="{BB962C8B-B14F-4D97-AF65-F5344CB8AC3E}">
        <p14:creationId xmlns:p14="http://schemas.microsoft.com/office/powerpoint/2010/main" val="363163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The vision outlines our ambitions to support key business sectors whiles preserving our rich cultural and natural heritage.</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It also outlines our place in the western of England and a commitment to deliver a stronger, more sustainable economy that benefits the whole county.</a:t>
            </a:r>
          </a:p>
        </p:txBody>
      </p:sp>
      <p:sp>
        <p:nvSpPr>
          <p:cNvPr id="4" name="Slide Number Placeholder 3"/>
          <p:cNvSpPr>
            <a:spLocks noGrp="1"/>
          </p:cNvSpPr>
          <p:nvPr>
            <p:ph type="sldNum" sz="quarter" idx="5"/>
          </p:nvPr>
        </p:nvSpPr>
        <p:spPr/>
        <p:txBody>
          <a:bodyPr/>
          <a:lstStyle/>
          <a:p>
            <a:fld id="{69F35706-817A-4C1C-8CE2-9EDB2E81F55E}" type="slidenum">
              <a:rPr lang="en-GB" smtClean="0"/>
              <a:t>3</a:t>
            </a:fld>
            <a:endParaRPr lang="en-GB"/>
          </a:p>
        </p:txBody>
      </p:sp>
    </p:spTree>
    <p:extLst>
      <p:ext uri="{BB962C8B-B14F-4D97-AF65-F5344CB8AC3E}">
        <p14:creationId xmlns:p14="http://schemas.microsoft.com/office/powerpoint/2010/main" val="259676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Sustainable growth in the context of this strategic priority refers to the viability of future development to positively contribute towards Gloucestershire’s future growth needs and to help support a strong, responsive, and competitive economy. </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The strategy has identified the need to  do this through the development of a county-wide Spatial Development Strategy and an associated infrastructure plan.</a:t>
            </a:r>
          </a:p>
        </p:txBody>
      </p:sp>
      <p:sp>
        <p:nvSpPr>
          <p:cNvPr id="4" name="Slide Number Placeholder 3"/>
          <p:cNvSpPr>
            <a:spLocks noGrp="1"/>
          </p:cNvSpPr>
          <p:nvPr>
            <p:ph type="sldNum" sz="quarter" idx="5"/>
          </p:nvPr>
        </p:nvSpPr>
        <p:spPr/>
        <p:txBody>
          <a:bodyPr/>
          <a:lstStyle/>
          <a:p>
            <a:fld id="{69F35706-817A-4C1C-8CE2-9EDB2E81F55E}" type="slidenum">
              <a:rPr lang="en-GB" smtClean="0"/>
              <a:t>4</a:t>
            </a:fld>
            <a:endParaRPr lang="en-GB"/>
          </a:p>
        </p:txBody>
      </p:sp>
    </p:spTree>
    <p:extLst>
      <p:ext uri="{BB962C8B-B14F-4D97-AF65-F5344CB8AC3E}">
        <p14:creationId xmlns:p14="http://schemas.microsoft.com/office/powerpoint/2010/main" val="10689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Inward investment, or the investment from external companies or individuals into a particular area, is a key component for prosperity and growth in an open economy.</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The LEP were very successful in attracting investment into the county and this will continue as we promote the county’s diverse economic base and key sectors, including digital communications, advanced manufacturing, </a:t>
            </a:r>
            <a:r>
              <a:rPr lang="en-GB" sz="1200" dirty="0" err="1">
                <a:latin typeface="+mn-lt"/>
              </a:rPr>
              <a:t>agri</a:t>
            </a:r>
            <a:r>
              <a:rPr lang="en-GB" sz="1200" dirty="0">
                <a:latin typeface="+mn-lt"/>
              </a:rPr>
              <a:t>-tech, and green and nuclear energy, while preserving our rich cultural and natural heritage.</a:t>
            </a:r>
          </a:p>
        </p:txBody>
      </p:sp>
      <p:sp>
        <p:nvSpPr>
          <p:cNvPr id="4" name="Slide Number Placeholder 3"/>
          <p:cNvSpPr>
            <a:spLocks noGrp="1"/>
          </p:cNvSpPr>
          <p:nvPr>
            <p:ph type="sldNum" sz="quarter" idx="5"/>
          </p:nvPr>
        </p:nvSpPr>
        <p:spPr/>
        <p:txBody>
          <a:bodyPr/>
          <a:lstStyle/>
          <a:p>
            <a:fld id="{69F35706-817A-4C1C-8CE2-9EDB2E81F55E}" type="slidenum">
              <a:rPr lang="en-GB" smtClean="0"/>
              <a:t>5</a:t>
            </a:fld>
            <a:endParaRPr lang="en-GB"/>
          </a:p>
        </p:txBody>
      </p:sp>
    </p:spTree>
    <p:extLst>
      <p:ext uri="{BB962C8B-B14F-4D97-AF65-F5344CB8AC3E}">
        <p14:creationId xmlns:p14="http://schemas.microsoft.com/office/powerpoint/2010/main" val="100788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A strong local workforce is an essential element in the delivery of long-term economic growth. </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To enable this, it is important for residents to have access to the skills and development opportunities that will allow them to reach their potential. </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Providing this will contribute towards the county’s ambition to improve productivity levels and ensure residents have fulfilling careers through a variety of job opportunities. </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Essential to this is identing existing skill need &amp; provide access to training opportunities – ensuring local business can access a skilled local workforce &amp; future proofing this by identifying future skills need.</a:t>
            </a: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6</a:t>
            </a:fld>
            <a:endParaRPr lang="en-GB"/>
          </a:p>
        </p:txBody>
      </p:sp>
    </p:spTree>
    <p:extLst>
      <p:ext uri="{BB962C8B-B14F-4D97-AF65-F5344CB8AC3E}">
        <p14:creationId xmlns:p14="http://schemas.microsoft.com/office/powerpoint/2010/main" val="372436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latin typeface="+mn-lt"/>
              </a:rPr>
              <a:t>Gloucestershire possesses a well established and robust business support ecosystem, from GFirst LEP’s Growth Hub and business groups, to the business membership organisations such as the Federation of Small Businesses, Chambers of Commerce, Circle to Success, Business West and the county library network.  </a:t>
            </a:r>
          </a:p>
          <a:p>
            <a:pPr>
              <a:lnSpc>
                <a:spcPct val="107000"/>
              </a:lnSpc>
              <a:spcAft>
                <a:spcPts val="800"/>
              </a:spcAft>
            </a:pPr>
            <a:endParaRPr lang="en-GB" sz="1200" dirty="0">
              <a:latin typeface="+mn-lt"/>
            </a:endParaRPr>
          </a:p>
          <a:p>
            <a:pPr>
              <a:lnSpc>
                <a:spcPct val="107000"/>
              </a:lnSpc>
              <a:spcAft>
                <a:spcPts val="800"/>
              </a:spcAft>
            </a:pPr>
            <a:r>
              <a:rPr lang="en-GB" sz="1200" dirty="0">
                <a:latin typeface="+mn-lt"/>
              </a:rPr>
              <a:t>We want Gloucestershire to be in the top 20% of local authorities for business survival will look at ways to support attracting innovation funding by creating a local innovation plan with partners across employment sectors, higher and further education providers, to map their specialisms and identify shared business needs. </a:t>
            </a: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7</a:t>
            </a:fld>
            <a:endParaRPr lang="en-GB"/>
          </a:p>
        </p:txBody>
      </p:sp>
    </p:spTree>
    <p:extLst>
      <p:ext uri="{BB962C8B-B14F-4D97-AF65-F5344CB8AC3E}">
        <p14:creationId xmlns:p14="http://schemas.microsoft.com/office/powerpoint/2010/main" val="395669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200" dirty="0">
                <a:latin typeface="+mn-lt"/>
              </a:rPr>
              <a:t>On 15 May 2024 Cabinet will be asked to approve the adoption of the new Economic Strategy and delegate authority to the Executive Director of Economy, Environment and Infrastructure to lead the implementation of the Economic Strategy’s Action Plan.</a:t>
            </a:r>
          </a:p>
          <a:p>
            <a:pPr>
              <a:lnSpc>
                <a:spcPct val="90000"/>
              </a:lnSpc>
            </a:pPr>
            <a:endParaRPr lang="en-GB" sz="1200" dirty="0">
              <a:latin typeface="+mn-lt"/>
            </a:endParaRPr>
          </a:p>
          <a:p>
            <a:pPr>
              <a:lnSpc>
                <a:spcPct val="90000"/>
              </a:lnSpc>
            </a:pPr>
            <a:r>
              <a:rPr lang="en-GB" sz="1200" dirty="0">
                <a:latin typeface="+mn-lt"/>
              </a:rPr>
              <a:t>Following the LEP’s integration into the County Council from the 1 April this new long-term strategy supersedes previous economic strategies for the county and demonstrates that County Council’s commitment to providing strategic leadership on the economy.</a:t>
            </a:r>
          </a:p>
          <a:p>
            <a:pPr>
              <a:lnSpc>
                <a:spcPct val="90000"/>
              </a:lnSpc>
            </a:pPr>
            <a:endParaRPr lang="en-GB" sz="1200" dirty="0">
              <a:latin typeface="+mn-lt"/>
            </a:endParaRPr>
          </a:p>
          <a:p>
            <a:pPr>
              <a:lnSpc>
                <a:spcPct val="90000"/>
              </a:lnSpc>
            </a:pPr>
            <a:r>
              <a:rPr lang="en-GB" sz="1200" dirty="0">
                <a:latin typeface="+mn-lt"/>
              </a:rPr>
              <a:t>The strategy introduces a new long-term vision - Gloucestershire 2050 - which provides a clear statement of intent to achieve a greener and more inclusive economy. It has been shaped by four strategic priorities that builds upon the foundations established through the GFirst LEP’s Local Industrial Strategy</a:t>
            </a:r>
          </a:p>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8</a:t>
            </a:fld>
            <a:endParaRPr lang="en-GB"/>
          </a:p>
        </p:txBody>
      </p:sp>
    </p:spTree>
    <p:extLst>
      <p:ext uri="{BB962C8B-B14F-4D97-AF65-F5344CB8AC3E}">
        <p14:creationId xmlns:p14="http://schemas.microsoft.com/office/powerpoint/2010/main" val="3914894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dirty="0">
              <a:latin typeface="+mn-lt"/>
            </a:endParaRPr>
          </a:p>
        </p:txBody>
      </p:sp>
      <p:sp>
        <p:nvSpPr>
          <p:cNvPr id="4" name="Slide Number Placeholder 3"/>
          <p:cNvSpPr>
            <a:spLocks noGrp="1"/>
          </p:cNvSpPr>
          <p:nvPr>
            <p:ph type="sldNum" sz="quarter" idx="5"/>
          </p:nvPr>
        </p:nvSpPr>
        <p:spPr/>
        <p:txBody>
          <a:bodyPr/>
          <a:lstStyle/>
          <a:p>
            <a:fld id="{69F35706-817A-4C1C-8CE2-9EDB2E81F55E}" type="slidenum">
              <a:rPr lang="en-GB" smtClean="0"/>
              <a:t>9</a:t>
            </a:fld>
            <a:endParaRPr lang="en-GB"/>
          </a:p>
        </p:txBody>
      </p:sp>
    </p:spTree>
    <p:extLst>
      <p:ext uri="{BB962C8B-B14F-4D97-AF65-F5344CB8AC3E}">
        <p14:creationId xmlns:p14="http://schemas.microsoft.com/office/powerpoint/2010/main" val="28170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Secondary information </a:t>
            </a:r>
          </a:p>
          <a:p>
            <a:r>
              <a:rPr lang="en-GB" dirty="0"/>
              <a:t>including author and date 24pt</a:t>
            </a:r>
          </a:p>
        </p:txBody>
      </p:sp>
      <p:sp>
        <p:nvSpPr>
          <p:cNvPr id="11" name="Title 1"/>
          <p:cNvSpPr>
            <a:spLocks noGrp="1"/>
          </p:cNvSpPr>
          <p:nvPr>
            <p:ph type="ctrTitle" hasCustomPrompt="1"/>
          </p:nvPr>
        </p:nvSpPr>
        <p:spPr>
          <a:xfrm>
            <a:off x="468000" y="340201"/>
            <a:ext cx="8208000" cy="720000"/>
          </a:xfrm>
        </p:spPr>
        <p:txBody>
          <a:bodyPr>
            <a:normAutofit/>
          </a:bodyPr>
          <a:lstStyle>
            <a:lvl1pPr algn="l">
              <a:defRPr sz="4000" b="1">
                <a:solidFill>
                  <a:schemeClr val="bg1"/>
                </a:solidFill>
                <a:latin typeface="Arial" panose="020B0604020202020204" pitchFamily="34" charset="0"/>
                <a:cs typeface="Arial" panose="020B0604020202020204" pitchFamily="34" charset="0"/>
              </a:defRPr>
            </a:lvl1pPr>
          </a:lstStyle>
          <a:p>
            <a:r>
              <a:rPr lang="en-GB" dirty="0"/>
              <a:t>Presentation Title Arial Bold 40pt </a:t>
            </a:r>
            <a:endParaRPr lang="en-US" dirty="0"/>
          </a:p>
        </p:txBody>
      </p:sp>
      <p:sp>
        <p:nvSpPr>
          <p:cNvPr id="12"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bg1"/>
                </a:solidFill>
              </a:defRPr>
            </a:lvl1pPr>
            <a:lvl5pPr marL="1828800" indent="0">
              <a:buNone/>
              <a:defRPr>
                <a:solidFill>
                  <a:schemeClr val="bg1"/>
                </a:solidFill>
              </a:defRPr>
            </a:lvl5pPr>
          </a:lstStyle>
          <a:p>
            <a:pPr lvl="0"/>
            <a:r>
              <a:rPr lang="en-US" dirty="0"/>
              <a:t>Subheading Arial Regular 40pt</a:t>
            </a:r>
          </a:p>
        </p:txBody>
      </p:sp>
      <p:sp>
        <p:nvSpPr>
          <p:cNvPr id="13" name="Date Placeholder 3"/>
          <p:cNvSpPr>
            <a:spLocks noGrp="1"/>
          </p:cNvSpPr>
          <p:nvPr>
            <p:ph type="dt" sz="half" idx="2"/>
          </p:nvPr>
        </p:nvSpPr>
        <p:spPr>
          <a:xfrm>
            <a:off x="468001" y="4767263"/>
            <a:ext cx="1234191" cy="273844"/>
          </a:xfrm>
          <a:prstGeom prst="rect">
            <a:avLst/>
          </a:prstGeom>
        </p:spPr>
        <p:txBody>
          <a:bodyPr anchor="ctr"/>
          <a:lstStyle>
            <a:lvl1pPr>
              <a:defRPr sz="1400">
                <a:solidFill>
                  <a:schemeClr val="bg1"/>
                </a:solidFill>
                <a:latin typeface="Arial" panose="020B0604020202020204" pitchFamily="34" charset="0"/>
                <a:cs typeface="Arial" panose="020B0604020202020204" pitchFamily="34" charset="0"/>
              </a:defRPr>
            </a:lvl1pPr>
          </a:lstStyle>
          <a:p>
            <a:fld id="{CD67FF92-D75F-C143-812D-4E924DB0D687}" type="datetimeFigureOut">
              <a:rPr lang="en-US" smtClean="0"/>
              <a:pPr/>
              <a:t>5/7/2024</a:t>
            </a:fld>
            <a:endParaRPr lang="en-US"/>
          </a:p>
        </p:txBody>
      </p:sp>
      <p:sp>
        <p:nvSpPr>
          <p:cNvPr id="14" name="Footer Placeholder 4"/>
          <p:cNvSpPr>
            <a:spLocks noGrp="1"/>
          </p:cNvSpPr>
          <p:nvPr>
            <p:ph type="ftr" sz="quarter" idx="3"/>
          </p:nvPr>
        </p:nvSpPr>
        <p:spPr>
          <a:xfrm>
            <a:off x="1881403" y="4767263"/>
            <a:ext cx="2895600" cy="273844"/>
          </a:xfrm>
          <a:prstGeom prst="rect">
            <a:avLst/>
          </a:prstGeom>
        </p:spPr>
        <p:txBody>
          <a:bodyPr anchor="ctr"/>
          <a:lstStyle>
            <a:lvl1pPr>
              <a:defRPr sz="1400">
                <a:solidFill>
                  <a:schemeClr val="bg1"/>
                </a:solidFill>
                <a:latin typeface="Arial" panose="020B0604020202020204" pitchFamily="34" charset="0"/>
                <a:cs typeface="Arial" panose="020B0604020202020204" pitchFamily="34" charset="0"/>
              </a:defRPr>
            </a:lvl1pPr>
          </a:lstStyle>
          <a:p>
            <a:endParaRPr lang="en-US" dirty="0"/>
          </a:p>
        </p:txBody>
      </p:sp>
      <p:sp>
        <p:nvSpPr>
          <p:cNvPr id="15" name="Slide Number Placeholder 5"/>
          <p:cNvSpPr>
            <a:spLocks noGrp="1"/>
          </p:cNvSpPr>
          <p:nvPr>
            <p:ph type="sldNum" sz="quarter" idx="4"/>
          </p:nvPr>
        </p:nvSpPr>
        <p:spPr>
          <a:xfrm>
            <a:off x="4956215" y="4767263"/>
            <a:ext cx="1254406" cy="273844"/>
          </a:xfrm>
          <a:prstGeom prst="rect">
            <a:avLst/>
          </a:prstGeom>
        </p:spPr>
        <p:txBody>
          <a:bodyPr anchor="ctr"/>
          <a:lstStyle>
            <a:lvl1pPr>
              <a:defRPr sz="1400">
                <a:solidFill>
                  <a:schemeClr val="bg1"/>
                </a:solidFill>
                <a:latin typeface="Arial" panose="020B0604020202020204" pitchFamily="34" charset="0"/>
                <a:cs typeface="Arial" panose="020B0604020202020204" pitchFamily="34" charset="0"/>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166170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68000" y="340201"/>
            <a:ext cx="8208000" cy="720000"/>
          </a:xfrm>
        </p:spPr>
        <p:txBody>
          <a:bodyPr>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GB" dirty="0"/>
              <a:t>Presentation Title Arial Bold 40pt </a:t>
            </a:r>
            <a:endParaRPr lang="en-US" dirty="0"/>
          </a:p>
        </p:txBody>
      </p:sp>
      <p:sp>
        <p:nvSpPr>
          <p:cNvPr id="7" name="Subtitle 2"/>
          <p:cNvSpPr>
            <a:spLocks noGrp="1"/>
          </p:cNvSpPr>
          <p:nvPr>
            <p:ph type="subTitle" idx="1" hasCustomPrompt="1"/>
          </p:nvPr>
        </p:nvSpPr>
        <p:spPr>
          <a:xfrm>
            <a:off x="468000" y="2052000"/>
            <a:ext cx="8208000" cy="131445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Secondary information </a:t>
            </a:r>
          </a:p>
          <a:p>
            <a:r>
              <a:rPr lang="en-GB" dirty="0"/>
              <a:t>including author and date 24pt</a:t>
            </a:r>
          </a:p>
        </p:txBody>
      </p:sp>
      <p:sp>
        <p:nvSpPr>
          <p:cNvPr id="16" name="Text Placeholder 9"/>
          <p:cNvSpPr>
            <a:spLocks noGrp="1"/>
          </p:cNvSpPr>
          <p:nvPr>
            <p:ph type="body" sz="quarter" idx="13" hasCustomPrompt="1"/>
          </p:nvPr>
        </p:nvSpPr>
        <p:spPr>
          <a:xfrm>
            <a:off x="468313" y="1085118"/>
            <a:ext cx="8207375" cy="720000"/>
          </a:xfrm>
        </p:spPr>
        <p:txBody>
          <a:bodyPr>
            <a:normAutofit/>
          </a:bodyPr>
          <a:lstStyle>
            <a:lvl1pPr marL="0" indent="0">
              <a:buNone/>
              <a:defRPr sz="4000">
                <a:solidFill>
                  <a:schemeClr val="tx1"/>
                </a:solidFill>
              </a:defRPr>
            </a:lvl1pPr>
            <a:lvl5pPr marL="1828800" indent="0">
              <a:buNone/>
              <a:defRPr>
                <a:solidFill>
                  <a:schemeClr val="bg1"/>
                </a:solidFill>
              </a:defRPr>
            </a:lvl5pPr>
          </a:lstStyle>
          <a:p>
            <a:pPr lvl="0"/>
            <a:r>
              <a:rPr lang="en-US" dirty="0"/>
              <a:t>Subheading Arial Regular 40pt</a:t>
            </a:r>
          </a:p>
        </p:txBody>
      </p:sp>
      <p:sp>
        <p:nvSpPr>
          <p:cNvPr id="17"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18"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9"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03233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7" name="Text Placeholder 6"/>
          <p:cNvSpPr>
            <a:spLocks noGrp="1"/>
          </p:cNvSpPr>
          <p:nvPr>
            <p:ph type="body" sz="quarter" idx="13"/>
          </p:nvPr>
        </p:nvSpPr>
        <p:spPr>
          <a:xfrm>
            <a:off x="462757" y="1409413"/>
            <a:ext cx="8218487" cy="301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
        <p:nvSpPr>
          <p:cNvPr id="12"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13"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4"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73896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h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6289"/>
            <a:ext cx="8229600" cy="2990706"/>
          </a:xfrm>
        </p:spPr>
        <p:txBody>
          <a:bodyPr/>
          <a:lstStyle>
            <a:lvl1pPr marL="0" indent="0">
              <a:buNone/>
              <a:defRPr/>
            </a:lvl1pPr>
          </a:lstStyle>
          <a:p>
            <a:pPr lvl="0"/>
            <a:r>
              <a:rPr lang="en-US"/>
              <a:t>Click to edit Master text styles</a:t>
            </a:r>
          </a:p>
        </p:txBody>
      </p:sp>
      <p:sp>
        <p:nvSpPr>
          <p:cNvPr id="10"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5391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445399"/>
            <a:ext cx="4038600" cy="2952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0" name="Date Placeholder 3"/>
          <p:cNvSpPr>
            <a:spLocks noGrp="1"/>
          </p:cNvSpPr>
          <p:nvPr>
            <p:ph type="dt" sz="half" idx="15"/>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11"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3"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4" name="Text Placeholder 10"/>
          <p:cNvSpPr>
            <a:spLocks noGrp="1"/>
          </p:cNvSpPr>
          <p:nvPr>
            <p:ph type="body" sz="quarter" idx="14" hasCustomPrompt="1"/>
          </p:nvPr>
        </p:nvSpPr>
        <p:spPr>
          <a:xfrm>
            <a:off x="462757" y="902000"/>
            <a:ext cx="8218487"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21442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430040"/>
            <a:ext cx="4040188"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6" name="Content Placeholder 5"/>
          <p:cNvSpPr>
            <a:spLocks noGrp="1"/>
          </p:cNvSpPr>
          <p:nvPr>
            <p:ph sz="quarter" idx="4"/>
          </p:nvPr>
        </p:nvSpPr>
        <p:spPr>
          <a:xfrm>
            <a:off x="4645026" y="1430040"/>
            <a:ext cx="4041775" cy="3031958"/>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0" name="Date Placeholder 3"/>
          <p:cNvSpPr>
            <a:spLocks noGrp="1"/>
          </p:cNvSpPr>
          <p:nvPr>
            <p:ph type="dt" sz="half" idx="10"/>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11" name="Footer Placeholder 4"/>
          <p:cNvSpPr>
            <a:spLocks noGrp="1"/>
          </p:cNvSpPr>
          <p:nvPr>
            <p:ph type="ftr" sz="quarter" idx="11"/>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16"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
        <p:nvSpPr>
          <p:cNvPr id="17" name="Text Placeholder 10"/>
          <p:cNvSpPr>
            <a:spLocks noGrp="1"/>
          </p:cNvSpPr>
          <p:nvPr>
            <p:ph type="body" sz="quarter" idx="14" hasCustomPrompt="1"/>
          </p:nvPr>
        </p:nvSpPr>
        <p:spPr>
          <a:xfrm>
            <a:off x="462757" y="902000"/>
            <a:ext cx="4034631" cy="432000"/>
          </a:xfrm>
        </p:spPr>
        <p:txBody>
          <a:bodyPr/>
          <a:lstStyle>
            <a:lvl1pPr marL="0" indent="0">
              <a:buNone/>
              <a:defRPr b="1"/>
            </a:lvl1pPr>
          </a:lstStyle>
          <a:p>
            <a:pPr lvl="0"/>
            <a:r>
              <a:rPr lang="en-US" dirty="0"/>
              <a:t>Subheading Arial Bold 20pt</a:t>
            </a:r>
            <a:endParaRPr lang="en-GB" dirty="0"/>
          </a:p>
        </p:txBody>
      </p:sp>
      <p:sp>
        <p:nvSpPr>
          <p:cNvPr id="18" name="Text Placeholder 10"/>
          <p:cNvSpPr>
            <a:spLocks noGrp="1"/>
          </p:cNvSpPr>
          <p:nvPr>
            <p:ph type="body" sz="quarter" idx="15" hasCustomPrompt="1"/>
          </p:nvPr>
        </p:nvSpPr>
        <p:spPr>
          <a:xfrm>
            <a:off x="4645026" y="902000"/>
            <a:ext cx="4034631" cy="432000"/>
          </a:xfrm>
        </p:spPr>
        <p:txBody>
          <a:bodyPr/>
          <a:lstStyle>
            <a:lvl1pPr marL="0" indent="0">
              <a:buNone/>
              <a:defRPr b="1"/>
            </a:lvl1pPr>
          </a:lstStyle>
          <a:p>
            <a:pPr lvl="0"/>
            <a:r>
              <a:rPr lang="en-US" dirty="0"/>
              <a:t>Subheading Arial Bold 20pt</a:t>
            </a:r>
            <a:endParaRPr lang="en-GB" dirty="0"/>
          </a:p>
        </p:txBody>
      </p:sp>
    </p:spTree>
    <p:extLst>
      <p:ext uri="{BB962C8B-B14F-4D97-AF65-F5344CB8AC3E}">
        <p14:creationId xmlns:p14="http://schemas.microsoft.com/office/powerpoint/2010/main" val="312392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7"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
        <p:nvSpPr>
          <p:cNvPr id="9" name="Title 1"/>
          <p:cNvSpPr>
            <a:spLocks noGrp="1"/>
          </p:cNvSpPr>
          <p:nvPr>
            <p:ph type="title" hasCustomPrompt="1"/>
          </p:nvPr>
        </p:nvSpPr>
        <p:spPr>
          <a:xfrm>
            <a:off x="457200" y="216000"/>
            <a:ext cx="8229600" cy="648000"/>
          </a:xfrm>
        </p:spPr>
        <p:txBody>
          <a:bodyPr/>
          <a:lstStyle/>
          <a:p>
            <a:r>
              <a:rPr lang="en-US" dirty="0"/>
              <a:t>Header Arial Bold 40pt</a:t>
            </a:r>
            <a:endParaRPr lang="en-GB" dirty="0"/>
          </a:p>
        </p:txBody>
      </p:sp>
    </p:spTree>
    <p:extLst>
      <p:ext uri="{BB962C8B-B14F-4D97-AF65-F5344CB8AC3E}">
        <p14:creationId xmlns:p14="http://schemas.microsoft.com/office/powerpoint/2010/main" val="260515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68001" y="4767263"/>
            <a:ext cx="1234191" cy="273844"/>
          </a:xfrm>
          <a:prstGeom prst="rect">
            <a:avLst/>
          </a:prstGeom>
        </p:spPr>
        <p:txBody>
          <a:bodyPr/>
          <a:lstStyle>
            <a:lvl1pPr>
              <a:defRPr>
                <a:solidFill>
                  <a:schemeClr val="bg1"/>
                </a:solidFill>
              </a:defRPr>
            </a:lvl1pPr>
          </a:lstStyle>
          <a:p>
            <a:fld id="{CD67FF92-D75F-C143-812D-4E924DB0D687}" type="datetimeFigureOut">
              <a:rPr lang="en-US" smtClean="0"/>
              <a:pPr/>
              <a:t>5/7/2024</a:t>
            </a:fld>
            <a:endParaRPr lang="en-US"/>
          </a:p>
        </p:txBody>
      </p:sp>
      <p:sp>
        <p:nvSpPr>
          <p:cNvPr id="6" name="Footer Placeholder 4"/>
          <p:cNvSpPr>
            <a:spLocks noGrp="1"/>
          </p:cNvSpPr>
          <p:nvPr>
            <p:ph type="ftr" sz="quarter" idx="3"/>
          </p:nvPr>
        </p:nvSpPr>
        <p:spPr>
          <a:xfrm>
            <a:off x="1881403" y="4767263"/>
            <a:ext cx="2895600" cy="273844"/>
          </a:xfrm>
          <a:prstGeom prst="rect">
            <a:avLst/>
          </a:prstGeom>
        </p:spPr>
        <p:txBody>
          <a:bodyPr/>
          <a:lstStyle>
            <a:lvl1pPr>
              <a:defRPr>
                <a:solidFill>
                  <a:schemeClr val="bg1"/>
                </a:solidFill>
              </a:defRPr>
            </a:lvl1pPr>
          </a:lstStyle>
          <a:p>
            <a:endParaRPr lang="en-US" dirty="0"/>
          </a:p>
        </p:txBody>
      </p:sp>
      <p:sp>
        <p:nvSpPr>
          <p:cNvPr id="7" name="Slide Number Placeholder 5"/>
          <p:cNvSpPr>
            <a:spLocks noGrp="1"/>
          </p:cNvSpPr>
          <p:nvPr>
            <p:ph type="sldNum" sz="quarter" idx="4"/>
          </p:nvPr>
        </p:nvSpPr>
        <p:spPr>
          <a:xfrm>
            <a:off x="4956215" y="4767263"/>
            <a:ext cx="1254406" cy="273844"/>
          </a:xfrm>
          <a:prstGeom prst="rect">
            <a:avLst/>
          </a:prstGeom>
        </p:spPr>
        <p:txBody>
          <a:bodyPr/>
          <a:lstStyle>
            <a:lvl1pPr>
              <a:defRPr>
                <a:solidFill>
                  <a:schemeClr val="bg1"/>
                </a:solidFill>
              </a:defRPr>
            </a:lvl1pPr>
          </a:lstStyle>
          <a:p>
            <a:fld id="{B6478413-2A5F-0848-B810-DDC7A67AC228}" type="slidenum">
              <a:rPr lang="en-US" smtClean="0"/>
              <a:pPr/>
              <a:t>‹#›</a:t>
            </a:fld>
            <a:endParaRPr lang="en-US"/>
          </a:p>
        </p:txBody>
      </p:sp>
    </p:spTree>
    <p:extLst>
      <p:ext uri="{BB962C8B-B14F-4D97-AF65-F5344CB8AC3E}">
        <p14:creationId xmlns:p14="http://schemas.microsoft.com/office/powerpoint/2010/main" val="312565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410760"/>
            <a:ext cx="9144000" cy="732740"/>
          </a:xfrm>
          <a:prstGeom prst="rect">
            <a:avLst/>
          </a:prstGeom>
          <a:solidFill>
            <a:srgbClr val="0A3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4A4"/>
              </a:solidFill>
            </a:endParaRPr>
          </a:p>
        </p:txBody>
      </p:sp>
      <p:sp>
        <p:nvSpPr>
          <p:cNvPr id="2" name="Title Placeholder 1"/>
          <p:cNvSpPr>
            <a:spLocks noGrp="1"/>
          </p:cNvSpPr>
          <p:nvPr>
            <p:ph type="title"/>
          </p:nvPr>
        </p:nvSpPr>
        <p:spPr>
          <a:xfrm>
            <a:off x="457200" y="205979"/>
            <a:ext cx="8229600" cy="540000"/>
          </a:xfrm>
          <a:prstGeom prst="rect">
            <a:avLst/>
          </a:prstGeom>
        </p:spPr>
        <p:txBody>
          <a:bodyPr vert="horz" lIns="91440" tIns="45720" rIns="91440" bIns="45720" rtlCol="0" anchor="ctr">
            <a:normAutofit/>
          </a:bodyPr>
          <a:lstStyle/>
          <a:p>
            <a:r>
              <a:rPr lang="en-US" dirty="0"/>
              <a:t>Header Arial Bold 40pt </a:t>
            </a:r>
          </a:p>
        </p:txBody>
      </p:sp>
      <p:sp>
        <p:nvSpPr>
          <p:cNvPr id="3" name="Text Placeholder 2"/>
          <p:cNvSpPr>
            <a:spLocks noGrp="1"/>
          </p:cNvSpPr>
          <p:nvPr>
            <p:ph type="body" idx="1"/>
          </p:nvPr>
        </p:nvSpPr>
        <p:spPr>
          <a:xfrm>
            <a:off x="457200" y="1200151"/>
            <a:ext cx="8229600" cy="2953106"/>
          </a:xfrm>
          <a:prstGeom prst="rect">
            <a:avLst/>
          </a:prstGeom>
        </p:spPr>
        <p:txBody>
          <a:bodyPr vert="horz" lIns="91440" tIns="45720" rIns="91440" bIns="45720" rtlCol="0">
            <a:normAutofit/>
          </a:bodyPr>
          <a:lstStyle/>
          <a:p>
            <a:pPr lvl="0"/>
            <a:r>
              <a:rPr lang="en-GB" dirty="0"/>
              <a:t>Line copy Arial Regular 20pt.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0"/>
          <a:stretch>
            <a:fillRect/>
          </a:stretch>
        </p:blipFill>
        <p:spPr>
          <a:xfrm>
            <a:off x="457200" y="4539180"/>
            <a:ext cx="1842911" cy="473180"/>
          </a:xfrm>
          <a:prstGeom prst="rect">
            <a:avLst/>
          </a:prstGeom>
        </p:spPr>
      </p:pic>
      <p:pic>
        <p:nvPicPr>
          <p:cNvPr id="20" name="Picture 19" descr="GCC.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49779" y="4494781"/>
            <a:ext cx="337021" cy="568723"/>
          </a:xfrm>
          <a:prstGeom prst="rect">
            <a:avLst/>
          </a:prstGeom>
        </p:spPr>
      </p:pic>
      <p:pic>
        <p:nvPicPr>
          <p:cNvPr id="25" name="Picture 24" descr="Icons.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47386" y="4532315"/>
            <a:ext cx="2374861" cy="513063"/>
          </a:xfrm>
          <a:prstGeom prst="rect">
            <a:avLst/>
          </a:prstGeom>
        </p:spPr>
      </p:pic>
    </p:spTree>
    <p:extLst>
      <p:ext uri="{BB962C8B-B14F-4D97-AF65-F5344CB8AC3E}">
        <p14:creationId xmlns:p14="http://schemas.microsoft.com/office/powerpoint/2010/main" val="282144161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000" b="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economy@gloucestershire.gov.uk" TargetMode="External"/><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www.gloucestershire.gov.uk/inform/economy/overview/"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72317" y="86960"/>
            <a:ext cx="3804804" cy="4038599"/>
          </a:xfrm>
        </p:spPr>
        <p:txBody>
          <a:bodyPr>
            <a:normAutofit/>
          </a:bodyPr>
          <a:lstStyle/>
          <a:p>
            <a:r>
              <a:rPr lang="en-GB" b="1" dirty="0"/>
              <a:t>Member Presentation </a:t>
            </a:r>
          </a:p>
          <a:p>
            <a:endParaRPr lang="en-GB" sz="1800" dirty="0"/>
          </a:p>
          <a:p>
            <a:r>
              <a:rPr lang="en-GB" sz="1800" u="sng" dirty="0"/>
              <a:t>Friday 10 May 2024</a:t>
            </a:r>
          </a:p>
          <a:p>
            <a:endParaRPr lang="en-GB" sz="1800" dirty="0"/>
          </a:p>
          <a:p>
            <a:endParaRPr lang="en-GB" sz="1800" dirty="0"/>
          </a:p>
          <a:p>
            <a:r>
              <a:rPr lang="en-GB" sz="1800" b="1" dirty="0"/>
              <a:t>David Owen </a:t>
            </a:r>
            <a:r>
              <a:rPr lang="en-GB" sz="1800" dirty="0"/>
              <a:t>– Director of Economy &amp; Environment</a:t>
            </a:r>
          </a:p>
          <a:p>
            <a:endParaRPr lang="en-GB" sz="1800" dirty="0"/>
          </a:p>
          <a:p>
            <a:r>
              <a:rPr lang="en-GB" sz="1800" b="1" dirty="0"/>
              <a:t>Ben Watts </a:t>
            </a:r>
            <a:r>
              <a:rPr lang="en-GB" sz="1800" dirty="0"/>
              <a:t>– Team Manager Economy and Strategic Planning</a:t>
            </a:r>
          </a:p>
        </p:txBody>
      </p:sp>
      <p:pic>
        <p:nvPicPr>
          <p:cNvPr id="11" name="Picture 10">
            <a:extLst>
              <a:ext uri="{FF2B5EF4-FFF2-40B4-BE49-F238E27FC236}">
                <a16:creationId xmlns:a16="http://schemas.microsoft.com/office/drawing/2014/main" id="{6336CA66-967E-B963-D6C3-36273F987E83}"/>
              </a:ext>
            </a:extLst>
          </p:cNvPr>
          <p:cNvPicPr>
            <a:picLocks noChangeAspect="1"/>
          </p:cNvPicPr>
          <p:nvPr/>
        </p:nvPicPr>
        <p:blipFill>
          <a:blip r:embed="rId3"/>
          <a:stretch>
            <a:fillRect/>
          </a:stretch>
        </p:blipFill>
        <p:spPr>
          <a:xfrm>
            <a:off x="4218052" y="141383"/>
            <a:ext cx="4602098" cy="4179982"/>
          </a:xfrm>
          <a:prstGeom prst="rect">
            <a:avLst/>
          </a:prstGeom>
          <a:ln>
            <a:solidFill>
              <a:schemeClr val="tx2"/>
            </a:solidFill>
          </a:ln>
        </p:spPr>
      </p:pic>
    </p:spTree>
    <p:extLst>
      <p:ext uri="{BB962C8B-B14F-4D97-AF65-F5344CB8AC3E}">
        <p14:creationId xmlns:p14="http://schemas.microsoft.com/office/powerpoint/2010/main" val="357641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FDFA60-0EB9-BF88-AD68-D49C30586212}"/>
              </a:ext>
            </a:extLst>
          </p:cNvPr>
          <p:cNvSpPr>
            <a:spLocks noGrp="1"/>
          </p:cNvSpPr>
          <p:nvPr>
            <p:ph sz="half" idx="1"/>
          </p:nvPr>
        </p:nvSpPr>
        <p:spPr>
          <a:xfrm>
            <a:off x="185777" y="750644"/>
            <a:ext cx="6815098" cy="3445271"/>
          </a:xfrm>
        </p:spPr>
        <p:txBody>
          <a:bodyPr>
            <a:noAutofit/>
          </a:bodyPr>
          <a:lstStyle/>
          <a:p>
            <a:pPr>
              <a:lnSpc>
                <a:spcPct val="90000"/>
              </a:lnSpc>
            </a:pPr>
            <a:r>
              <a:rPr lang="en-GB" sz="1800" dirty="0">
                <a:latin typeface="+mn-lt"/>
              </a:rPr>
              <a:t>The accompanying Action Plan outlines how each proposition will be delivered.</a:t>
            </a:r>
          </a:p>
          <a:p>
            <a:pPr>
              <a:lnSpc>
                <a:spcPct val="90000"/>
              </a:lnSpc>
            </a:pPr>
            <a:endParaRPr lang="en-GB" sz="1800" dirty="0">
              <a:latin typeface="+mn-lt"/>
            </a:endParaRPr>
          </a:p>
          <a:p>
            <a:pPr>
              <a:lnSpc>
                <a:spcPct val="90000"/>
              </a:lnSpc>
            </a:pPr>
            <a:r>
              <a:rPr lang="en-GB" sz="1800" dirty="0">
                <a:latin typeface="+mn-lt"/>
              </a:rPr>
              <a:t>Where GCC is the lead authority this will inform service plans for the following service areas:  </a:t>
            </a:r>
          </a:p>
          <a:p>
            <a:pPr marL="285750" indent="-285750">
              <a:lnSpc>
                <a:spcPct val="90000"/>
              </a:lnSpc>
              <a:buFont typeface="Arial" panose="020B0604020202020204" pitchFamily="34" charset="0"/>
              <a:buChar char="•"/>
            </a:pPr>
            <a:r>
              <a:rPr lang="en-GB" sz="1800" dirty="0">
                <a:latin typeface="+mn-lt"/>
              </a:rPr>
              <a:t>Growth &amp; Enterprise Hub</a:t>
            </a:r>
          </a:p>
          <a:p>
            <a:pPr marL="285750" indent="-285750">
              <a:lnSpc>
                <a:spcPct val="90000"/>
              </a:lnSpc>
              <a:buFont typeface="Arial" panose="020B0604020202020204" pitchFamily="34" charset="0"/>
              <a:buChar char="•"/>
            </a:pPr>
            <a:r>
              <a:rPr lang="en-GB" sz="1800" dirty="0">
                <a:latin typeface="+mn-lt"/>
              </a:rPr>
              <a:t>Skills &amp; Employment Service</a:t>
            </a:r>
          </a:p>
          <a:p>
            <a:pPr marL="285750" indent="-285750">
              <a:lnSpc>
                <a:spcPct val="90000"/>
              </a:lnSpc>
              <a:buFont typeface="Arial" panose="020B0604020202020204" pitchFamily="34" charset="0"/>
              <a:buChar char="•"/>
            </a:pPr>
            <a:r>
              <a:rPr lang="en-GB" sz="1800" dirty="0">
                <a:latin typeface="+mn-lt"/>
              </a:rPr>
              <a:t>Economy &amp; Strategic Planning Team</a:t>
            </a:r>
          </a:p>
          <a:p>
            <a:pPr marL="285750" indent="-285750">
              <a:lnSpc>
                <a:spcPct val="90000"/>
              </a:lnSpc>
              <a:buFont typeface="Arial" panose="020B0604020202020204" pitchFamily="34" charset="0"/>
              <a:buChar char="•"/>
            </a:pPr>
            <a:r>
              <a:rPr lang="en-GB" sz="1800" dirty="0">
                <a:latin typeface="+mn-lt"/>
              </a:rPr>
              <a:t>Transport Planning Team</a:t>
            </a:r>
          </a:p>
          <a:p>
            <a:pPr>
              <a:lnSpc>
                <a:spcPct val="90000"/>
              </a:lnSpc>
            </a:pPr>
            <a:endParaRPr lang="en-GB" sz="1800" dirty="0">
              <a:latin typeface="+mn-lt"/>
            </a:endParaRPr>
          </a:p>
          <a:p>
            <a:pPr>
              <a:lnSpc>
                <a:spcPct val="90000"/>
              </a:lnSpc>
            </a:pPr>
            <a:r>
              <a:rPr lang="en-GB" sz="1800" dirty="0">
                <a:latin typeface="+mn-lt"/>
              </a:rPr>
              <a:t>An annual implementation report will be produced, and the Action Plan needs to be considered a live document.</a:t>
            </a:r>
          </a:p>
        </p:txBody>
      </p:sp>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Delivery Priorities</a:t>
            </a:r>
          </a:p>
        </p:txBody>
      </p:sp>
      <p:pic>
        <p:nvPicPr>
          <p:cNvPr id="9" name="Picture 8">
            <a:extLst>
              <a:ext uri="{FF2B5EF4-FFF2-40B4-BE49-F238E27FC236}">
                <a16:creationId xmlns:a16="http://schemas.microsoft.com/office/drawing/2014/main" id="{1D2A856D-6A32-7CDA-1E5C-80297EC9A2B3}"/>
              </a:ext>
            </a:extLst>
          </p:cNvPr>
          <p:cNvPicPr>
            <a:picLocks noChangeAspect="1"/>
          </p:cNvPicPr>
          <p:nvPr/>
        </p:nvPicPr>
        <p:blipFill>
          <a:blip r:embed="rId3"/>
          <a:stretch>
            <a:fillRect/>
          </a:stretch>
        </p:blipFill>
        <p:spPr>
          <a:xfrm>
            <a:off x="4276725" y="2064190"/>
            <a:ext cx="2930558" cy="1437280"/>
          </a:xfrm>
          <a:prstGeom prst="rect">
            <a:avLst/>
          </a:prstGeom>
        </p:spPr>
      </p:pic>
      <p:pic>
        <p:nvPicPr>
          <p:cNvPr id="11" name="Picture 10">
            <a:extLst>
              <a:ext uri="{FF2B5EF4-FFF2-40B4-BE49-F238E27FC236}">
                <a16:creationId xmlns:a16="http://schemas.microsoft.com/office/drawing/2014/main" id="{AC4915DE-4D6C-EF38-C219-64F7CF2FBA81}"/>
              </a:ext>
            </a:extLst>
          </p:cNvPr>
          <p:cNvPicPr>
            <a:picLocks noChangeAspect="1"/>
          </p:cNvPicPr>
          <p:nvPr/>
        </p:nvPicPr>
        <p:blipFill>
          <a:blip r:embed="rId4"/>
          <a:stretch>
            <a:fillRect/>
          </a:stretch>
        </p:blipFill>
        <p:spPr>
          <a:xfrm>
            <a:off x="7296151" y="2064190"/>
            <a:ext cx="1764560" cy="2044910"/>
          </a:xfrm>
          <a:prstGeom prst="rect">
            <a:avLst/>
          </a:prstGeom>
        </p:spPr>
      </p:pic>
      <p:pic>
        <p:nvPicPr>
          <p:cNvPr id="13" name="Picture 12">
            <a:extLst>
              <a:ext uri="{FF2B5EF4-FFF2-40B4-BE49-F238E27FC236}">
                <a16:creationId xmlns:a16="http://schemas.microsoft.com/office/drawing/2014/main" id="{C26CD64E-47CF-BA55-42D4-E8B2D5216CAB}"/>
              </a:ext>
            </a:extLst>
          </p:cNvPr>
          <p:cNvPicPr>
            <a:picLocks noChangeAspect="1"/>
          </p:cNvPicPr>
          <p:nvPr/>
        </p:nvPicPr>
        <p:blipFill>
          <a:blip r:embed="rId5"/>
          <a:stretch>
            <a:fillRect/>
          </a:stretch>
        </p:blipFill>
        <p:spPr>
          <a:xfrm>
            <a:off x="6929397" y="220359"/>
            <a:ext cx="2105026" cy="1558358"/>
          </a:xfrm>
          <a:prstGeom prst="rect">
            <a:avLst/>
          </a:prstGeom>
        </p:spPr>
      </p:pic>
    </p:spTree>
    <p:extLst>
      <p:ext uri="{BB962C8B-B14F-4D97-AF65-F5344CB8AC3E}">
        <p14:creationId xmlns:p14="http://schemas.microsoft.com/office/powerpoint/2010/main" val="289105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Governance</a:t>
            </a:r>
          </a:p>
        </p:txBody>
      </p:sp>
      <p:pic>
        <p:nvPicPr>
          <p:cNvPr id="7" name="Picture 6">
            <a:extLst>
              <a:ext uri="{FF2B5EF4-FFF2-40B4-BE49-F238E27FC236}">
                <a16:creationId xmlns:a16="http://schemas.microsoft.com/office/drawing/2014/main" id="{DA22ACBD-219A-BB1E-DDEF-5A4C9D4DE66A}"/>
              </a:ext>
            </a:extLst>
          </p:cNvPr>
          <p:cNvPicPr>
            <a:picLocks noChangeAspect="1"/>
          </p:cNvPicPr>
          <p:nvPr/>
        </p:nvPicPr>
        <p:blipFill>
          <a:blip r:embed="rId3"/>
          <a:stretch>
            <a:fillRect/>
          </a:stretch>
        </p:blipFill>
        <p:spPr>
          <a:xfrm>
            <a:off x="2324100" y="22572"/>
            <a:ext cx="4969800" cy="4358627"/>
          </a:xfrm>
          <a:prstGeom prst="rect">
            <a:avLst/>
          </a:prstGeom>
        </p:spPr>
      </p:pic>
    </p:spTree>
    <p:extLst>
      <p:ext uri="{BB962C8B-B14F-4D97-AF65-F5344CB8AC3E}">
        <p14:creationId xmlns:p14="http://schemas.microsoft.com/office/powerpoint/2010/main" val="3964469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Governance</a:t>
            </a:r>
          </a:p>
        </p:txBody>
      </p:sp>
      <p:pic>
        <p:nvPicPr>
          <p:cNvPr id="6" name="Picture 5">
            <a:extLst>
              <a:ext uri="{FF2B5EF4-FFF2-40B4-BE49-F238E27FC236}">
                <a16:creationId xmlns:a16="http://schemas.microsoft.com/office/drawing/2014/main" id="{743FE964-7F88-82C4-56D5-1ACF9E3EB0AE}"/>
              </a:ext>
            </a:extLst>
          </p:cNvPr>
          <p:cNvPicPr>
            <a:picLocks noChangeAspect="1"/>
          </p:cNvPicPr>
          <p:nvPr/>
        </p:nvPicPr>
        <p:blipFill>
          <a:blip r:embed="rId3"/>
          <a:stretch>
            <a:fillRect/>
          </a:stretch>
        </p:blipFill>
        <p:spPr>
          <a:xfrm>
            <a:off x="2581275" y="102644"/>
            <a:ext cx="4360984" cy="4148254"/>
          </a:xfrm>
          <a:prstGeom prst="rect">
            <a:avLst/>
          </a:prstGeom>
        </p:spPr>
      </p:pic>
    </p:spTree>
    <p:extLst>
      <p:ext uri="{BB962C8B-B14F-4D97-AF65-F5344CB8AC3E}">
        <p14:creationId xmlns:p14="http://schemas.microsoft.com/office/powerpoint/2010/main" val="10185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Metrics</a:t>
            </a:r>
          </a:p>
        </p:txBody>
      </p:sp>
      <p:graphicFrame>
        <p:nvGraphicFramePr>
          <p:cNvPr id="3" name="Table 2">
            <a:extLst>
              <a:ext uri="{FF2B5EF4-FFF2-40B4-BE49-F238E27FC236}">
                <a16:creationId xmlns:a16="http://schemas.microsoft.com/office/drawing/2014/main" id="{DAC539CA-166B-20DF-3726-7617486B7357}"/>
              </a:ext>
            </a:extLst>
          </p:cNvPr>
          <p:cNvGraphicFramePr>
            <a:graphicFrameLocks noGrp="1"/>
          </p:cNvGraphicFramePr>
          <p:nvPr>
            <p:extLst>
              <p:ext uri="{D42A27DB-BD31-4B8C-83A1-F6EECF244321}">
                <p14:modId xmlns:p14="http://schemas.microsoft.com/office/powerpoint/2010/main" val="3893501866"/>
              </p:ext>
            </p:extLst>
          </p:nvPr>
        </p:nvGraphicFramePr>
        <p:xfrm>
          <a:off x="109577" y="681990"/>
          <a:ext cx="8924846" cy="3581400"/>
        </p:xfrm>
        <a:graphic>
          <a:graphicData uri="http://schemas.openxmlformats.org/drawingml/2006/table">
            <a:tbl>
              <a:tblPr firstRow="1" bandRow="1">
                <a:tableStyleId>{5C22544A-7EE6-4342-B048-85BDC9FD1C3A}</a:tableStyleId>
              </a:tblPr>
              <a:tblGrid>
                <a:gridCol w="4462423">
                  <a:extLst>
                    <a:ext uri="{9D8B030D-6E8A-4147-A177-3AD203B41FA5}">
                      <a16:colId xmlns:a16="http://schemas.microsoft.com/office/drawing/2014/main" val="2319679038"/>
                    </a:ext>
                  </a:extLst>
                </a:gridCol>
                <a:gridCol w="4462423">
                  <a:extLst>
                    <a:ext uri="{9D8B030D-6E8A-4147-A177-3AD203B41FA5}">
                      <a16:colId xmlns:a16="http://schemas.microsoft.com/office/drawing/2014/main" val="1893193910"/>
                    </a:ext>
                  </a:extLst>
                </a:gridCol>
              </a:tblGrid>
              <a:tr h="370840">
                <a:tc>
                  <a:txBody>
                    <a:bodyPr/>
                    <a:lstStyle/>
                    <a:p>
                      <a:r>
                        <a:rPr lang="en-GB" dirty="0"/>
                        <a:t>Sustainable Growth</a:t>
                      </a:r>
                    </a:p>
                    <a:p>
                      <a:pPr marL="171450" indent="-171450">
                        <a:buFont typeface="Arial" panose="020B0604020202020204" pitchFamily="34" charset="0"/>
                        <a:buChar char="•"/>
                      </a:pPr>
                      <a:r>
                        <a:rPr lang="en-GB" sz="1100" b="0" dirty="0"/>
                        <a:t>Value of Planning Agreements signed for provision of Highways &amp; Education/Libraries (£000) </a:t>
                      </a:r>
                    </a:p>
                    <a:p>
                      <a:pPr marL="171450" indent="-171450">
                        <a:buFont typeface="Arial" panose="020B0604020202020204" pitchFamily="34" charset="0"/>
                        <a:buChar char="•"/>
                      </a:pPr>
                      <a:r>
                        <a:rPr lang="en-GB" sz="1100" b="0" dirty="0"/>
                        <a:t>No. of new dwellings and new dwellings as a percentage of total dwelling stock. </a:t>
                      </a:r>
                    </a:p>
                    <a:p>
                      <a:pPr marL="171450" indent="-171450">
                        <a:buFont typeface="Arial" panose="020B0604020202020204" pitchFamily="34" charset="0"/>
                        <a:buChar char="•"/>
                      </a:pPr>
                      <a:r>
                        <a:rPr lang="en-GB" sz="1100" b="0" dirty="0"/>
                        <a:t>Ratio of median house prices to median workplace earnings </a:t>
                      </a:r>
                    </a:p>
                    <a:p>
                      <a:pPr marL="171450" indent="-171450">
                        <a:buFont typeface="Arial" panose="020B0604020202020204" pitchFamily="34" charset="0"/>
                        <a:buChar char="•"/>
                      </a:pPr>
                      <a:r>
                        <a:rPr lang="en-GB" sz="1100" b="0" dirty="0"/>
                        <a:t>Average monthly rents </a:t>
                      </a:r>
                    </a:p>
                    <a:p>
                      <a:pPr marL="171450" indent="-171450">
                        <a:buFont typeface="Arial" panose="020B0604020202020204" pitchFamily="34" charset="0"/>
                        <a:buChar char="•"/>
                      </a:pPr>
                      <a:r>
                        <a:rPr lang="en-GB" sz="1100" b="0" dirty="0"/>
                        <a:t>4G coverage from at least one operator or 5G coverage from at least one operator. </a:t>
                      </a:r>
                    </a:p>
                    <a:p>
                      <a:pPr marL="171450" indent="-171450">
                        <a:buFont typeface="Arial" panose="020B0604020202020204" pitchFamily="34" charset="0"/>
                        <a:buChar char="•"/>
                      </a:pPr>
                      <a:r>
                        <a:rPr lang="en-GB" sz="1100" b="0" dirty="0"/>
                        <a:t>% of population who live over 45 minutes away from a key employment site using public transport </a:t>
                      </a:r>
                    </a:p>
                  </a:txBody>
                  <a:tcPr/>
                </a:tc>
                <a:tc>
                  <a:txBody>
                    <a:bodyPr/>
                    <a:lstStyle/>
                    <a:p>
                      <a:r>
                        <a:rPr lang="en-GB" dirty="0"/>
                        <a:t>Skills and Employment</a:t>
                      </a:r>
                    </a:p>
                    <a:p>
                      <a:pPr marL="171450" indent="-171450">
                        <a:buFont typeface="Arial" panose="020B0604020202020204" pitchFamily="34" charset="0"/>
                        <a:buChar char="•"/>
                      </a:pPr>
                      <a:r>
                        <a:rPr lang="en-GB" sz="1100" b="0" dirty="0"/>
                        <a:t>Unemployment - Rates for 16-64-year-olds. </a:t>
                      </a:r>
                    </a:p>
                    <a:p>
                      <a:pPr marL="171450" indent="-171450">
                        <a:buFont typeface="Arial" panose="020B0604020202020204" pitchFamily="34" charset="0"/>
                        <a:buChar char="•"/>
                      </a:pPr>
                      <a:r>
                        <a:rPr lang="en-GB" sz="1100" b="0" dirty="0"/>
                        <a:t>Employment rate - Rates for 16-64-year-olds. </a:t>
                      </a:r>
                    </a:p>
                    <a:p>
                      <a:pPr marL="171450" indent="-171450">
                        <a:buFont typeface="Arial" panose="020B0604020202020204" pitchFamily="34" charset="0"/>
                        <a:buChar char="•"/>
                      </a:pPr>
                      <a:r>
                        <a:rPr lang="en-GB" sz="1100" b="0" dirty="0"/>
                        <a:t>Economic Inactivity - Rates for 16-64-year-olds. </a:t>
                      </a:r>
                    </a:p>
                    <a:p>
                      <a:pPr marL="171450" indent="-171450">
                        <a:buFont typeface="Arial" panose="020B0604020202020204" pitchFamily="34" charset="0"/>
                        <a:buChar char="•"/>
                      </a:pPr>
                      <a:r>
                        <a:rPr lang="en-GB" sz="1100" b="0" dirty="0"/>
                        <a:t>Job density - Ratio of jobs to people of working age. </a:t>
                      </a:r>
                    </a:p>
                    <a:p>
                      <a:pPr marL="171450" indent="-171450">
                        <a:buFont typeface="Arial" panose="020B0604020202020204" pitchFamily="34" charset="0"/>
                        <a:buChar char="•"/>
                      </a:pPr>
                      <a:r>
                        <a:rPr lang="en-GB" sz="1100" b="0" dirty="0"/>
                        <a:t>Job postings - Numbers and trends and recruitment implications. </a:t>
                      </a:r>
                    </a:p>
                    <a:p>
                      <a:pPr marL="171450" indent="-171450">
                        <a:buFont typeface="Arial" panose="020B0604020202020204" pitchFamily="34" charset="0"/>
                        <a:buChar char="•"/>
                      </a:pPr>
                      <a:r>
                        <a:rPr lang="en-GB" sz="1100" b="0" dirty="0"/>
                        <a:t>Percentage of students who left 16 to 18 study and are in sustained education, employment, or training. </a:t>
                      </a:r>
                    </a:p>
                    <a:p>
                      <a:pPr marL="171450" indent="-171450">
                        <a:buFont typeface="Arial" panose="020B0604020202020204" pitchFamily="34" charset="0"/>
                        <a:buChar char="•"/>
                      </a:pPr>
                      <a:r>
                        <a:rPr lang="en-GB" sz="1100" b="0" dirty="0"/>
                        <a:t>Apprenticeships – Completions </a:t>
                      </a:r>
                    </a:p>
                    <a:p>
                      <a:endParaRPr lang="en-GB" dirty="0"/>
                    </a:p>
                  </a:txBody>
                  <a:tcPr/>
                </a:tc>
                <a:extLst>
                  <a:ext uri="{0D108BD9-81ED-4DB2-BD59-A6C34878D82A}">
                    <a16:rowId xmlns:a16="http://schemas.microsoft.com/office/drawing/2014/main" val="1778782851"/>
                  </a:ext>
                </a:extLst>
              </a:tr>
              <a:tr h="370840">
                <a:tc>
                  <a:txBody>
                    <a:bodyPr/>
                    <a:lstStyle/>
                    <a:p>
                      <a:r>
                        <a:rPr lang="en-GB" b="1" dirty="0"/>
                        <a:t>Inward Investment</a:t>
                      </a:r>
                    </a:p>
                    <a:p>
                      <a:pPr marL="171450" indent="-171450">
                        <a:buFont typeface="Arial" panose="020B0604020202020204" pitchFamily="34" charset="0"/>
                        <a:buChar char="•"/>
                      </a:pPr>
                      <a:r>
                        <a:rPr lang="en-GB" sz="1100" dirty="0"/>
                        <a:t>Carbon emissions by source (industrial, commercial, public sector, transport or domestic). </a:t>
                      </a:r>
                    </a:p>
                    <a:p>
                      <a:pPr marL="171450" indent="-171450">
                        <a:buFont typeface="Arial" panose="020B0604020202020204" pitchFamily="34" charset="0"/>
                        <a:buChar char="•"/>
                      </a:pPr>
                      <a:r>
                        <a:rPr lang="en-GB" sz="1100" dirty="0"/>
                        <a:t>Value of exports from Gloucestershire </a:t>
                      </a:r>
                    </a:p>
                    <a:p>
                      <a:endParaRPr lang="en-GB" dirty="0"/>
                    </a:p>
                  </a:txBody>
                  <a:tcPr/>
                </a:tc>
                <a:tc>
                  <a:txBody>
                    <a:bodyPr/>
                    <a:lstStyle/>
                    <a:p>
                      <a:r>
                        <a:rPr lang="en-GB" b="1" dirty="0"/>
                        <a:t>Business Innovation and Support</a:t>
                      </a:r>
                    </a:p>
                    <a:p>
                      <a:pPr marL="171450" indent="-171450">
                        <a:buFont typeface="Arial" panose="020B0604020202020204" pitchFamily="34" charset="0"/>
                        <a:buChar char="•"/>
                      </a:pPr>
                      <a:r>
                        <a:rPr lang="en-GB" sz="1100" dirty="0"/>
                        <a:t>Number and rate of business births. </a:t>
                      </a:r>
                    </a:p>
                    <a:p>
                      <a:pPr marL="171450" indent="-171450">
                        <a:buFont typeface="Arial" panose="020B0604020202020204" pitchFamily="34" charset="0"/>
                        <a:buChar char="•"/>
                      </a:pPr>
                      <a:r>
                        <a:rPr lang="en-GB" sz="1100" dirty="0"/>
                        <a:t>Number and rate and ratio to business births. </a:t>
                      </a:r>
                    </a:p>
                    <a:p>
                      <a:pPr marL="171450" indent="-171450">
                        <a:buFont typeface="Arial" panose="020B0604020202020204" pitchFamily="34" charset="0"/>
                        <a:buChar char="•"/>
                      </a:pPr>
                      <a:r>
                        <a:rPr lang="en-GB" sz="1100" dirty="0"/>
                        <a:t>Business Survival Rates – 1-5 years. </a:t>
                      </a:r>
                    </a:p>
                    <a:p>
                      <a:pPr marL="171450" indent="-171450">
                        <a:buFont typeface="Arial" panose="020B0604020202020204" pitchFamily="34" charset="0"/>
                        <a:buChar char="•"/>
                      </a:pPr>
                      <a:r>
                        <a:rPr lang="en-GB" sz="1100" dirty="0"/>
                        <a:t>Rate of high growth businesses. </a:t>
                      </a:r>
                    </a:p>
                    <a:p>
                      <a:pPr marL="171450" indent="-171450">
                        <a:buFont typeface="Arial" panose="020B0604020202020204" pitchFamily="34" charset="0"/>
                        <a:buChar char="•"/>
                      </a:pPr>
                      <a:r>
                        <a:rPr lang="en-GB" sz="1100" dirty="0"/>
                        <a:t>Total floorspace. </a:t>
                      </a:r>
                    </a:p>
                    <a:p>
                      <a:pPr marL="171450" indent="-171450">
                        <a:buFont typeface="Arial" panose="020B0604020202020204" pitchFamily="34" charset="0"/>
                        <a:buChar char="•"/>
                      </a:pPr>
                      <a:r>
                        <a:rPr lang="en-GB" sz="1100" dirty="0"/>
                        <a:t>Productivity – GVA per hour worked. </a:t>
                      </a:r>
                    </a:p>
                    <a:p>
                      <a:pPr marL="171450" indent="-171450">
                        <a:buFont typeface="Arial" panose="020B0604020202020204" pitchFamily="34" charset="0"/>
                        <a:buChar char="•"/>
                      </a:pPr>
                      <a:r>
                        <a:rPr lang="en-GB" sz="1100" dirty="0"/>
                        <a:t>GVA – Total GVA </a:t>
                      </a:r>
                    </a:p>
                  </a:txBody>
                  <a:tcPr/>
                </a:tc>
                <a:extLst>
                  <a:ext uri="{0D108BD9-81ED-4DB2-BD59-A6C34878D82A}">
                    <a16:rowId xmlns:a16="http://schemas.microsoft.com/office/drawing/2014/main" val="828366313"/>
                  </a:ext>
                </a:extLst>
              </a:tr>
            </a:tbl>
          </a:graphicData>
        </a:graphic>
      </p:graphicFrame>
    </p:spTree>
    <p:extLst>
      <p:ext uri="{BB962C8B-B14F-4D97-AF65-F5344CB8AC3E}">
        <p14:creationId xmlns:p14="http://schemas.microsoft.com/office/powerpoint/2010/main" val="353059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644"/>
            <a:ext cx="8229600" cy="648000"/>
          </a:xfrm>
        </p:spPr>
        <p:txBody>
          <a:bodyPr anchor="ctr">
            <a:normAutofit/>
          </a:bodyPr>
          <a:lstStyle/>
          <a:p>
            <a:pPr>
              <a:lnSpc>
                <a:spcPct val="90000"/>
              </a:lnSpc>
            </a:pPr>
            <a:r>
              <a:rPr lang="en-GB" sz="2800" dirty="0"/>
              <a:t>Does anyone have any questions? </a:t>
            </a:r>
          </a:p>
        </p:txBody>
      </p:sp>
      <p:sp>
        <p:nvSpPr>
          <p:cNvPr id="3" name="TextBox 2">
            <a:extLst>
              <a:ext uri="{FF2B5EF4-FFF2-40B4-BE49-F238E27FC236}">
                <a16:creationId xmlns:a16="http://schemas.microsoft.com/office/drawing/2014/main" id="{761943D9-D251-B584-9E8B-E033366FA6DA}"/>
              </a:ext>
            </a:extLst>
          </p:cNvPr>
          <p:cNvSpPr txBox="1"/>
          <p:nvPr/>
        </p:nvSpPr>
        <p:spPr>
          <a:xfrm>
            <a:off x="0" y="2904644"/>
            <a:ext cx="8310562" cy="1754326"/>
          </a:xfrm>
          <a:prstGeom prst="rect">
            <a:avLst/>
          </a:prstGeom>
          <a:noFill/>
        </p:spPr>
        <p:txBody>
          <a:bodyPr wrap="square" rtlCol="0">
            <a:spAutoFit/>
          </a:bodyPr>
          <a:lstStyle/>
          <a:p>
            <a:r>
              <a:rPr lang="en-GB" sz="1800" b="1" dirty="0"/>
              <a:t>For more information:</a:t>
            </a:r>
          </a:p>
          <a:p>
            <a:r>
              <a:rPr lang="en-GB" sz="1800" dirty="0"/>
              <a:t>Ask the Economy and Strategic Planning Team by emailing  </a:t>
            </a:r>
            <a:r>
              <a:rPr lang="en-GB" sz="1800" dirty="0">
                <a:hlinkClick r:id="rId3"/>
              </a:rPr>
              <a:t>economy@gloucestershire.gov.uk</a:t>
            </a:r>
            <a:r>
              <a:rPr lang="en-GB" sz="1800" dirty="0"/>
              <a:t> </a:t>
            </a:r>
          </a:p>
          <a:p>
            <a:r>
              <a:rPr lang="en-GB" sz="1800" dirty="0"/>
              <a:t>The detailed Evidence base which informed the strategy is available on INFORM:  </a:t>
            </a:r>
            <a:r>
              <a:rPr lang="en-GB" sz="1800" dirty="0">
                <a:hlinkClick r:id="rId4"/>
              </a:rPr>
              <a:t>www.gloucestershire.gov.uk/inform/economy/overview/</a:t>
            </a:r>
            <a:r>
              <a:rPr lang="en-GB" sz="1800" dirty="0"/>
              <a:t> </a:t>
            </a:r>
          </a:p>
          <a:p>
            <a:endParaRPr lang="en-GB" dirty="0"/>
          </a:p>
        </p:txBody>
      </p:sp>
      <p:pic>
        <p:nvPicPr>
          <p:cNvPr id="6" name="Picture 5">
            <a:extLst>
              <a:ext uri="{FF2B5EF4-FFF2-40B4-BE49-F238E27FC236}">
                <a16:creationId xmlns:a16="http://schemas.microsoft.com/office/drawing/2014/main" id="{F57440A5-55EB-E1E8-4861-25A2139BC66D}"/>
              </a:ext>
            </a:extLst>
          </p:cNvPr>
          <p:cNvPicPr>
            <a:picLocks noChangeAspect="1"/>
          </p:cNvPicPr>
          <p:nvPr/>
        </p:nvPicPr>
        <p:blipFill>
          <a:blip r:embed="rId5"/>
          <a:stretch>
            <a:fillRect/>
          </a:stretch>
        </p:blipFill>
        <p:spPr>
          <a:xfrm>
            <a:off x="5987884" y="2328592"/>
            <a:ext cx="3066001" cy="1454764"/>
          </a:xfrm>
          <a:prstGeom prst="rect">
            <a:avLst/>
          </a:prstGeom>
        </p:spPr>
      </p:pic>
      <p:pic>
        <p:nvPicPr>
          <p:cNvPr id="7" name="Picture 6">
            <a:extLst>
              <a:ext uri="{FF2B5EF4-FFF2-40B4-BE49-F238E27FC236}">
                <a16:creationId xmlns:a16="http://schemas.microsoft.com/office/drawing/2014/main" id="{FBD5B53E-AA8C-AA0F-675C-51406E8F6FF9}"/>
              </a:ext>
            </a:extLst>
          </p:cNvPr>
          <p:cNvPicPr>
            <a:picLocks noChangeAspect="1"/>
          </p:cNvPicPr>
          <p:nvPr/>
        </p:nvPicPr>
        <p:blipFill>
          <a:blip r:embed="rId6"/>
          <a:stretch>
            <a:fillRect/>
          </a:stretch>
        </p:blipFill>
        <p:spPr>
          <a:xfrm>
            <a:off x="5501427" y="789525"/>
            <a:ext cx="1467525" cy="1454764"/>
          </a:xfrm>
          <a:prstGeom prst="rect">
            <a:avLst/>
          </a:prstGeom>
        </p:spPr>
      </p:pic>
      <p:pic>
        <p:nvPicPr>
          <p:cNvPr id="9" name="Picture 8">
            <a:extLst>
              <a:ext uri="{FF2B5EF4-FFF2-40B4-BE49-F238E27FC236}">
                <a16:creationId xmlns:a16="http://schemas.microsoft.com/office/drawing/2014/main" id="{B8532085-ED70-53FD-99C3-A86F40880BBA}"/>
              </a:ext>
            </a:extLst>
          </p:cNvPr>
          <p:cNvPicPr>
            <a:picLocks noChangeAspect="1"/>
          </p:cNvPicPr>
          <p:nvPr/>
        </p:nvPicPr>
        <p:blipFill>
          <a:blip r:embed="rId7"/>
          <a:stretch>
            <a:fillRect/>
          </a:stretch>
        </p:blipFill>
        <p:spPr>
          <a:xfrm>
            <a:off x="379787" y="750644"/>
            <a:ext cx="1493645" cy="1493645"/>
          </a:xfrm>
          <a:prstGeom prst="rect">
            <a:avLst/>
          </a:prstGeom>
        </p:spPr>
      </p:pic>
      <p:pic>
        <p:nvPicPr>
          <p:cNvPr id="11" name="Picture 10">
            <a:extLst>
              <a:ext uri="{FF2B5EF4-FFF2-40B4-BE49-F238E27FC236}">
                <a16:creationId xmlns:a16="http://schemas.microsoft.com/office/drawing/2014/main" id="{B619A33E-F6B1-48C3-12D8-6FFF22BD4B1F}"/>
              </a:ext>
            </a:extLst>
          </p:cNvPr>
          <p:cNvPicPr>
            <a:picLocks noChangeAspect="1"/>
          </p:cNvPicPr>
          <p:nvPr/>
        </p:nvPicPr>
        <p:blipFill>
          <a:blip r:embed="rId8"/>
          <a:stretch>
            <a:fillRect/>
          </a:stretch>
        </p:blipFill>
        <p:spPr>
          <a:xfrm>
            <a:off x="7141921" y="812236"/>
            <a:ext cx="1454764" cy="1454764"/>
          </a:xfrm>
          <a:prstGeom prst="rect">
            <a:avLst/>
          </a:prstGeom>
        </p:spPr>
      </p:pic>
      <p:pic>
        <p:nvPicPr>
          <p:cNvPr id="13" name="Picture 12">
            <a:extLst>
              <a:ext uri="{FF2B5EF4-FFF2-40B4-BE49-F238E27FC236}">
                <a16:creationId xmlns:a16="http://schemas.microsoft.com/office/drawing/2014/main" id="{A547D822-1CEC-0FE7-4D37-FEAB874FBE88}"/>
              </a:ext>
            </a:extLst>
          </p:cNvPr>
          <p:cNvPicPr>
            <a:picLocks noChangeAspect="1"/>
          </p:cNvPicPr>
          <p:nvPr/>
        </p:nvPicPr>
        <p:blipFill>
          <a:blip r:embed="rId9"/>
          <a:stretch>
            <a:fillRect/>
          </a:stretch>
        </p:blipFill>
        <p:spPr>
          <a:xfrm>
            <a:off x="3801107" y="750644"/>
            <a:ext cx="1527351" cy="1501353"/>
          </a:xfrm>
          <a:prstGeom prst="rect">
            <a:avLst/>
          </a:prstGeom>
        </p:spPr>
      </p:pic>
      <p:pic>
        <p:nvPicPr>
          <p:cNvPr id="15" name="Picture 14">
            <a:extLst>
              <a:ext uri="{FF2B5EF4-FFF2-40B4-BE49-F238E27FC236}">
                <a16:creationId xmlns:a16="http://schemas.microsoft.com/office/drawing/2014/main" id="{62584BBD-979D-96FF-B8CA-A947A1FA911D}"/>
              </a:ext>
            </a:extLst>
          </p:cNvPr>
          <p:cNvPicPr>
            <a:picLocks noChangeAspect="1"/>
          </p:cNvPicPr>
          <p:nvPr/>
        </p:nvPicPr>
        <p:blipFill>
          <a:blip r:embed="rId10"/>
          <a:stretch>
            <a:fillRect/>
          </a:stretch>
        </p:blipFill>
        <p:spPr>
          <a:xfrm>
            <a:off x="2092711" y="750644"/>
            <a:ext cx="1519509" cy="1493645"/>
          </a:xfrm>
          <a:prstGeom prst="rect">
            <a:avLst/>
          </a:prstGeom>
        </p:spPr>
      </p:pic>
    </p:spTree>
    <p:extLst>
      <p:ext uri="{BB962C8B-B14F-4D97-AF65-F5344CB8AC3E}">
        <p14:creationId xmlns:p14="http://schemas.microsoft.com/office/powerpoint/2010/main" val="326462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FDFA60-0EB9-BF88-AD68-D49C30586212}"/>
              </a:ext>
            </a:extLst>
          </p:cNvPr>
          <p:cNvSpPr>
            <a:spLocks noGrp="1"/>
          </p:cNvSpPr>
          <p:nvPr>
            <p:ph sz="half" idx="1"/>
          </p:nvPr>
        </p:nvSpPr>
        <p:spPr>
          <a:xfrm>
            <a:off x="185777" y="750644"/>
            <a:ext cx="6338848" cy="3581379"/>
          </a:xfrm>
        </p:spPr>
        <p:txBody>
          <a:bodyPr>
            <a:normAutofit fontScale="92500"/>
          </a:bodyPr>
          <a:lstStyle/>
          <a:p>
            <a:pPr>
              <a:lnSpc>
                <a:spcPct val="90000"/>
              </a:lnSpc>
            </a:pPr>
            <a:r>
              <a:rPr lang="en-GB" sz="1800" b="1" u="sng" dirty="0">
                <a:latin typeface="+mn-lt"/>
              </a:rPr>
              <a:t>Driven by Innovation, Built on Heritage </a:t>
            </a:r>
          </a:p>
          <a:p>
            <a:pPr>
              <a:lnSpc>
                <a:spcPct val="90000"/>
              </a:lnSpc>
            </a:pPr>
            <a:endParaRPr lang="en-GB" sz="1800" dirty="0">
              <a:latin typeface="+mn-lt"/>
            </a:endParaRPr>
          </a:p>
          <a:p>
            <a:pPr>
              <a:lnSpc>
                <a:spcPct val="90000"/>
              </a:lnSpc>
            </a:pPr>
            <a:r>
              <a:rPr lang="en-GB" sz="1800" dirty="0">
                <a:latin typeface="+mn-lt"/>
              </a:rPr>
              <a:t>On 15 May 2024 Cabinet will be asked to approve the adoption of the new Gloucestershire Economic Strategy &amp; delegate authority to lead the implementation of its Action Plan.</a:t>
            </a:r>
          </a:p>
          <a:p>
            <a:pPr>
              <a:lnSpc>
                <a:spcPct val="90000"/>
              </a:lnSpc>
            </a:pPr>
            <a:endParaRPr lang="en-GB" sz="1800" dirty="0">
              <a:latin typeface="+mn-lt"/>
            </a:endParaRPr>
          </a:p>
          <a:p>
            <a:pPr>
              <a:lnSpc>
                <a:spcPct val="90000"/>
              </a:lnSpc>
            </a:pPr>
            <a:r>
              <a:rPr lang="en-GB" sz="1800" dirty="0">
                <a:latin typeface="+mn-lt"/>
              </a:rPr>
              <a:t>This follows the LEP integration into GCC from 1 April 2024 &amp; demonstrates GCC new strategic leadership role on the economy.</a:t>
            </a:r>
          </a:p>
          <a:p>
            <a:pPr>
              <a:lnSpc>
                <a:spcPct val="90000"/>
              </a:lnSpc>
            </a:pPr>
            <a:endParaRPr lang="en-GB" sz="1800" dirty="0">
              <a:latin typeface="+mn-lt"/>
            </a:endParaRPr>
          </a:p>
          <a:p>
            <a:pPr>
              <a:lnSpc>
                <a:spcPct val="90000"/>
              </a:lnSpc>
            </a:pPr>
            <a:r>
              <a:rPr lang="en-GB" sz="1800" dirty="0">
                <a:latin typeface="+mn-lt"/>
              </a:rPr>
              <a:t>The strategy supersedes all previous economic strategies.</a:t>
            </a:r>
          </a:p>
          <a:p>
            <a:pPr>
              <a:lnSpc>
                <a:spcPct val="90000"/>
              </a:lnSpc>
            </a:pPr>
            <a:endParaRPr lang="en-GB" sz="1800" dirty="0">
              <a:latin typeface="+mn-lt"/>
            </a:endParaRPr>
          </a:p>
          <a:p>
            <a:pPr>
              <a:lnSpc>
                <a:spcPct val="90000"/>
              </a:lnSpc>
            </a:pPr>
            <a:r>
              <a:rPr lang="en-GB" sz="1800" dirty="0">
                <a:latin typeface="+mn-lt"/>
              </a:rPr>
              <a:t>It introduces a new 2050 vision to achieve a greener and more inclusive economy and has been shaped by four strategic Priorities.</a:t>
            </a:r>
          </a:p>
        </p:txBody>
      </p:sp>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Gloucestershire’s new economic</a:t>
            </a:r>
          </a:p>
        </p:txBody>
      </p:sp>
      <p:pic>
        <p:nvPicPr>
          <p:cNvPr id="3" name="Picture 2">
            <a:extLst>
              <a:ext uri="{FF2B5EF4-FFF2-40B4-BE49-F238E27FC236}">
                <a16:creationId xmlns:a16="http://schemas.microsoft.com/office/drawing/2014/main" id="{C1E1E52A-9969-45BE-16AA-B9EFCF4BBA76}"/>
              </a:ext>
            </a:extLst>
          </p:cNvPr>
          <p:cNvPicPr>
            <a:picLocks noChangeAspect="1"/>
          </p:cNvPicPr>
          <p:nvPr/>
        </p:nvPicPr>
        <p:blipFill>
          <a:blip r:embed="rId3"/>
          <a:stretch>
            <a:fillRect/>
          </a:stretch>
        </p:blipFill>
        <p:spPr>
          <a:xfrm>
            <a:off x="6647413" y="123303"/>
            <a:ext cx="2182262" cy="1124471"/>
          </a:xfrm>
          <a:prstGeom prst="rect">
            <a:avLst/>
          </a:prstGeom>
        </p:spPr>
      </p:pic>
      <p:pic>
        <p:nvPicPr>
          <p:cNvPr id="4" name="Picture 3">
            <a:extLst>
              <a:ext uri="{FF2B5EF4-FFF2-40B4-BE49-F238E27FC236}">
                <a16:creationId xmlns:a16="http://schemas.microsoft.com/office/drawing/2014/main" id="{3013EA2D-F419-E822-22E2-95EAC8DC724C}"/>
              </a:ext>
            </a:extLst>
          </p:cNvPr>
          <p:cNvPicPr>
            <a:picLocks noChangeAspect="1"/>
          </p:cNvPicPr>
          <p:nvPr/>
        </p:nvPicPr>
        <p:blipFill>
          <a:blip r:embed="rId4"/>
          <a:stretch>
            <a:fillRect/>
          </a:stretch>
        </p:blipFill>
        <p:spPr>
          <a:xfrm>
            <a:off x="6824702" y="3105014"/>
            <a:ext cx="1866900" cy="1227009"/>
          </a:xfrm>
          <a:prstGeom prst="rect">
            <a:avLst/>
          </a:prstGeom>
        </p:spPr>
      </p:pic>
      <p:pic>
        <p:nvPicPr>
          <p:cNvPr id="8" name="Picture 7">
            <a:extLst>
              <a:ext uri="{FF2B5EF4-FFF2-40B4-BE49-F238E27FC236}">
                <a16:creationId xmlns:a16="http://schemas.microsoft.com/office/drawing/2014/main" id="{740F2B51-22B6-9F89-FFD2-42A5C7944C3C}"/>
              </a:ext>
            </a:extLst>
          </p:cNvPr>
          <p:cNvPicPr>
            <a:picLocks noChangeAspect="1"/>
          </p:cNvPicPr>
          <p:nvPr/>
        </p:nvPicPr>
        <p:blipFill>
          <a:blip r:embed="rId5"/>
          <a:stretch>
            <a:fillRect/>
          </a:stretch>
        </p:blipFill>
        <p:spPr>
          <a:xfrm>
            <a:off x="6824702" y="1370673"/>
            <a:ext cx="1866900" cy="1504264"/>
          </a:xfrm>
          <a:prstGeom prst="rect">
            <a:avLst/>
          </a:prstGeom>
        </p:spPr>
      </p:pic>
    </p:spTree>
    <p:extLst>
      <p:ext uri="{BB962C8B-B14F-4D97-AF65-F5344CB8AC3E}">
        <p14:creationId xmlns:p14="http://schemas.microsoft.com/office/powerpoint/2010/main" val="370744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Gloucestershire’s new long-term vision</a:t>
            </a:r>
          </a:p>
        </p:txBody>
      </p:sp>
      <p:pic>
        <p:nvPicPr>
          <p:cNvPr id="12" name="Picture 11">
            <a:extLst>
              <a:ext uri="{FF2B5EF4-FFF2-40B4-BE49-F238E27FC236}">
                <a16:creationId xmlns:a16="http://schemas.microsoft.com/office/drawing/2014/main" id="{FF6AC4F8-1922-5BBF-12DC-799AAC7CCE8A}"/>
              </a:ext>
            </a:extLst>
          </p:cNvPr>
          <p:cNvPicPr>
            <a:picLocks noChangeAspect="1"/>
          </p:cNvPicPr>
          <p:nvPr/>
        </p:nvPicPr>
        <p:blipFill>
          <a:blip r:embed="rId3"/>
          <a:stretch>
            <a:fillRect/>
          </a:stretch>
        </p:blipFill>
        <p:spPr>
          <a:xfrm>
            <a:off x="528677" y="750644"/>
            <a:ext cx="7810500" cy="3571875"/>
          </a:xfrm>
          <a:prstGeom prst="rect">
            <a:avLst/>
          </a:prstGeom>
        </p:spPr>
      </p:pic>
    </p:spTree>
    <p:extLst>
      <p:ext uri="{BB962C8B-B14F-4D97-AF65-F5344CB8AC3E}">
        <p14:creationId xmlns:p14="http://schemas.microsoft.com/office/powerpoint/2010/main" val="10254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FDFA60-0EB9-BF88-AD68-D49C30586212}"/>
              </a:ext>
            </a:extLst>
          </p:cNvPr>
          <p:cNvSpPr>
            <a:spLocks noGrp="1"/>
          </p:cNvSpPr>
          <p:nvPr>
            <p:ph sz="half" idx="1"/>
          </p:nvPr>
        </p:nvSpPr>
        <p:spPr>
          <a:xfrm>
            <a:off x="109577" y="1953402"/>
            <a:ext cx="9034423" cy="2443315"/>
          </a:xfrm>
        </p:spPr>
        <p:txBody>
          <a:bodyPr>
            <a:normAutofit lnSpcReduction="10000"/>
          </a:bodyPr>
          <a:lstStyle/>
          <a:p>
            <a:pPr>
              <a:lnSpc>
                <a:spcPct val="90000"/>
              </a:lnSpc>
            </a:pPr>
            <a:r>
              <a:rPr lang="en-GB" sz="1800" dirty="0">
                <a:latin typeface="+mn-lt"/>
              </a:rPr>
              <a:t>This priority is underpinned by three inter-connected propositions: </a:t>
            </a:r>
          </a:p>
          <a:p>
            <a:pPr>
              <a:lnSpc>
                <a:spcPct val="90000"/>
              </a:lnSpc>
            </a:pPr>
            <a:endParaRPr lang="en-GB" sz="1800" dirty="0">
              <a:latin typeface="+mn-lt"/>
            </a:endParaRPr>
          </a:p>
          <a:p>
            <a:pPr marL="342900" indent="-342900">
              <a:lnSpc>
                <a:spcPct val="90000"/>
              </a:lnSpc>
              <a:buAutoNum type="arabicPeriod"/>
            </a:pPr>
            <a:r>
              <a:rPr lang="en-GB" sz="1800" b="1" dirty="0">
                <a:latin typeface="+mn-lt"/>
              </a:rPr>
              <a:t>Spatial Development Strategy</a:t>
            </a:r>
            <a:r>
              <a:rPr lang="en-GB" sz="1800" dirty="0">
                <a:latin typeface="+mn-lt"/>
              </a:rPr>
              <a:t>:  produce a county-wide  strategy to ensure the viability of  new developments and support the transition to a carbon-neutral society. </a:t>
            </a:r>
          </a:p>
          <a:p>
            <a:pPr marL="342900" indent="-342900">
              <a:lnSpc>
                <a:spcPct val="90000"/>
              </a:lnSpc>
              <a:buAutoNum type="arabicPeriod"/>
            </a:pPr>
            <a:r>
              <a:rPr lang="en-GB" sz="1800" b="1" dirty="0">
                <a:latin typeface="+mn-lt"/>
              </a:rPr>
              <a:t>Gloucestershire City Region  </a:t>
            </a:r>
            <a:r>
              <a:rPr lang="en-GB" sz="1800" dirty="0">
                <a:latin typeface="+mn-lt"/>
              </a:rPr>
              <a:t>– Central Economic Growth Corridor: ensure long-term investment, which  is coordinated, stable, and adaptable to local needs within the emerging  City Region.</a:t>
            </a:r>
          </a:p>
          <a:p>
            <a:pPr marL="342900" indent="-342900">
              <a:lnSpc>
                <a:spcPct val="90000"/>
              </a:lnSpc>
              <a:buAutoNum type="arabicPeriod"/>
            </a:pPr>
            <a:r>
              <a:rPr lang="en-GB" sz="1800" b="1" dirty="0">
                <a:latin typeface="+mn-lt"/>
              </a:rPr>
              <a:t>Infrastructure Delivery Plan</a:t>
            </a:r>
            <a:r>
              <a:rPr lang="en-GB" sz="1800" dirty="0">
                <a:latin typeface="+mn-lt"/>
              </a:rPr>
              <a:t>: ensure a robust evidence base is produced to inform the planning and delivery of the infrastructure across Gloucestershire.</a:t>
            </a:r>
          </a:p>
        </p:txBody>
      </p:sp>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Strategic Priority – Sustainable Growth</a:t>
            </a:r>
          </a:p>
        </p:txBody>
      </p:sp>
      <p:pic>
        <p:nvPicPr>
          <p:cNvPr id="11" name="Picture 10">
            <a:extLst>
              <a:ext uri="{FF2B5EF4-FFF2-40B4-BE49-F238E27FC236}">
                <a16:creationId xmlns:a16="http://schemas.microsoft.com/office/drawing/2014/main" id="{A8876C39-5D24-265C-25A6-86238F8ED3E3}"/>
              </a:ext>
            </a:extLst>
          </p:cNvPr>
          <p:cNvPicPr>
            <a:picLocks noChangeAspect="1"/>
          </p:cNvPicPr>
          <p:nvPr/>
        </p:nvPicPr>
        <p:blipFill>
          <a:blip r:embed="rId3"/>
          <a:stretch>
            <a:fillRect/>
          </a:stretch>
        </p:blipFill>
        <p:spPr>
          <a:xfrm>
            <a:off x="0" y="638812"/>
            <a:ext cx="9144000" cy="1208899"/>
          </a:xfrm>
          <a:prstGeom prst="rect">
            <a:avLst/>
          </a:prstGeom>
        </p:spPr>
      </p:pic>
    </p:spTree>
    <p:extLst>
      <p:ext uri="{BB962C8B-B14F-4D97-AF65-F5344CB8AC3E}">
        <p14:creationId xmlns:p14="http://schemas.microsoft.com/office/powerpoint/2010/main" val="377968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FDFA60-0EB9-BF88-AD68-D49C30586212}"/>
              </a:ext>
            </a:extLst>
          </p:cNvPr>
          <p:cNvSpPr>
            <a:spLocks noGrp="1"/>
          </p:cNvSpPr>
          <p:nvPr>
            <p:ph sz="half" idx="1"/>
          </p:nvPr>
        </p:nvSpPr>
        <p:spPr>
          <a:xfrm>
            <a:off x="109577" y="2700185"/>
            <a:ext cx="8843923" cy="2443315"/>
          </a:xfrm>
        </p:spPr>
        <p:txBody>
          <a:bodyPr>
            <a:normAutofit/>
          </a:bodyPr>
          <a:lstStyle/>
          <a:p>
            <a:pPr>
              <a:lnSpc>
                <a:spcPct val="90000"/>
              </a:lnSpc>
            </a:pPr>
            <a:r>
              <a:rPr lang="en-GB" sz="1800" dirty="0">
                <a:latin typeface="+mn-lt"/>
              </a:rPr>
              <a:t>This priority is underpinned by  two propositions: </a:t>
            </a:r>
          </a:p>
          <a:p>
            <a:pPr marL="342900" indent="-342900">
              <a:lnSpc>
                <a:spcPct val="90000"/>
              </a:lnSpc>
              <a:buAutoNum type="arabicPeriod"/>
            </a:pPr>
            <a:r>
              <a:rPr lang="en-GB" sz="1800" b="1" dirty="0">
                <a:latin typeface="+mn-lt"/>
              </a:rPr>
              <a:t>Strengthening key sectors</a:t>
            </a:r>
            <a:r>
              <a:rPr lang="en-GB" sz="1800" dirty="0">
                <a:latin typeface="+mn-lt"/>
              </a:rPr>
              <a:t>: to build  on Gloucestershire’s strengths in emerging technologies to drive investment. </a:t>
            </a:r>
          </a:p>
          <a:p>
            <a:pPr marL="342900" indent="-342900">
              <a:lnSpc>
                <a:spcPct val="90000"/>
              </a:lnSpc>
              <a:buAutoNum type="arabicPeriod"/>
            </a:pPr>
            <a:r>
              <a:rPr lang="en-GB" sz="1800" b="1" dirty="0">
                <a:latin typeface="+mn-lt"/>
              </a:rPr>
              <a:t>Additional opportunities to attract investment</a:t>
            </a:r>
            <a:r>
              <a:rPr lang="en-GB" sz="1800" dirty="0">
                <a:latin typeface="+mn-lt"/>
              </a:rPr>
              <a:t>: to consolidate a world-class inward investment offer that continues to successfully promote investment from outside the county as a driver for growth.</a:t>
            </a:r>
          </a:p>
        </p:txBody>
      </p:sp>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Strategic Priority – Inward Investment</a:t>
            </a:r>
          </a:p>
        </p:txBody>
      </p:sp>
      <p:pic>
        <p:nvPicPr>
          <p:cNvPr id="4" name="Picture 3">
            <a:extLst>
              <a:ext uri="{FF2B5EF4-FFF2-40B4-BE49-F238E27FC236}">
                <a16:creationId xmlns:a16="http://schemas.microsoft.com/office/drawing/2014/main" id="{BB735ECA-3AE9-A813-1AA1-2041A42C58E3}"/>
              </a:ext>
            </a:extLst>
          </p:cNvPr>
          <p:cNvPicPr>
            <a:picLocks noChangeAspect="1"/>
          </p:cNvPicPr>
          <p:nvPr/>
        </p:nvPicPr>
        <p:blipFill>
          <a:blip r:embed="rId3"/>
          <a:stretch>
            <a:fillRect/>
          </a:stretch>
        </p:blipFill>
        <p:spPr>
          <a:xfrm>
            <a:off x="9525" y="689337"/>
            <a:ext cx="9124950" cy="1838325"/>
          </a:xfrm>
          <a:prstGeom prst="rect">
            <a:avLst/>
          </a:prstGeom>
        </p:spPr>
      </p:pic>
    </p:spTree>
    <p:extLst>
      <p:ext uri="{BB962C8B-B14F-4D97-AF65-F5344CB8AC3E}">
        <p14:creationId xmlns:p14="http://schemas.microsoft.com/office/powerpoint/2010/main" val="36708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FDFA60-0EB9-BF88-AD68-D49C30586212}"/>
              </a:ext>
            </a:extLst>
          </p:cNvPr>
          <p:cNvSpPr>
            <a:spLocks noGrp="1"/>
          </p:cNvSpPr>
          <p:nvPr>
            <p:ph sz="half" idx="1"/>
          </p:nvPr>
        </p:nvSpPr>
        <p:spPr>
          <a:xfrm>
            <a:off x="0" y="2203812"/>
            <a:ext cx="8843923" cy="2443315"/>
          </a:xfrm>
        </p:spPr>
        <p:txBody>
          <a:bodyPr>
            <a:normAutofit lnSpcReduction="10000"/>
          </a:bodyPr>
          <a:lstStyle/>
          <a:p>
            <a:pPr>
              <a:lnSpc>
                <a:spcPct val="90000"/>
              </a:lnSpc>
            </a:pPr>
            <a:r>
              <a:rPr lang="en-GB" sz="1800" dirty="0">
                <a:latin typeface="+mn-lt"/>
              </a:rPr>
              <a:t>This priority is underpinned by three propositions: </a:t>
            </a:r>
          </a:p>
          <a:p>
            <a:pPr marL="342900" indent="-342900">
              <a:lnSpc>
                <a:spcPct val="90000"/>
              </a:lnSpc>
              <a:buAutoNum type="arabicPeriod"/>
            </a:pPr>
            <a:r>
              <a:rPr lang="en-GB" sz="1800" b="1" dirty="0">
                <a:latin typeface="+mn-lt"/>
              </a:rPr>
              <a:t>Seamless access to skills and employment to reduce economic inactivity</a:t>
            </a:r>
            <a:r>
              <a:rPr lang="en-GB" sz="1800" dirty="0">
                <a:latin typeface="+mn-lt"/>
              </a:rPr>
              <a:t>: to drive down economic inactivity and improve productivity by identifying skills need and ensuring all residents can access relevant training opportunities. </a:t>
            </a:r>
          </a:p>
          <a:p>
            <a:pPr marL="342900" indent="-342900">
              <a:lnSpc>
                <a:spcPct val="90000"/>
              </a:lnSpc>
              <a:buAutoNum type="arabicPeriod"/>
            </a:pPr>
            <a:r>
              <a:rPr lang="en-GB" sz="1800" b="1" dirty="0">
                <a:latin typeface="+mn-lt"/>
              </a:rPr>
              <a:t>Support businesses to develop the county’s talent: </a:t>
            </a:r>
            <a:r>
              <a:rPr lang="en-GB" sz="1800" dirty="0">
                <a:latin typeface="+mn-lt"/>
              </a:rPr>
              <a:t>to ensure that businesses have access to a local workforce with the skills they need  to flourish.</a:t>
            </a:r>
          </a:p>
          <a:p>
            <a:pPr marL="342900" indent="-342900">
              <a:lnSpc>
                <a:spcPct val="90000"/>
              </a:lnSpc>
              <a:buAutoNum type="arabicPeriod"/>
            </a:pPr>
            <a:r>
              <a:rPr lang="en-GB" sz="1800" b="1" dirty="0">
                <a:latin typeface="+mn-lt"/>
              </a:rPr>
              <a:t>Anticipate future skills needs for a Greener Gloucestershire</a:t>
            </a:r>
            <a:r>
              <a:rPr lang="en-GB" sz="1800" dirty="0">
                <a:latin typeface="+mn-lt"/>
              </a:rPr>
              <a:t>: to ensure that Gloucestershire’s workforce has  the skills needed for the future, including bridging the green skills-jobs mismatch.</a:t>
            </a:r>
          </a:p>
        </p:txBody>
      </p:sp>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Strategic Priority – Skills &amp; Employment </a:t>
            </a:r>
          </a:p>
        </p:txBody>
      </p:sp>
      <p:pic>
        <p:nvPicPr>
          <p:cNvPr id="6" name="Picture 5">
            <a:extLst>
              <a:ext uri="{FF2B5EF4-FFF2-40B4-BE49-F238E27FC236}">
                <a16:creationId xmlns:a16="http://schemas.microsoft.com/office/drawing/2014/main" id="{AAE32EC1-2C03-092F-5628-25349B577A52}"/>
              </a:ext>
            </a:extLst>
          </p:cNvPr>
          <p:cNvPicPr>
            <a:picLocks noChangeAspect="1"/>
          </p:cNvPicPr>
          <p:nvPr/>
        </p:nvPicPr>
        <p:blipFill>
          <a:blip r:embed="rId3"/>
          <a:stretch>
            <a:fillRect/>
          </a:stretch>
        </p:blipFill>
        <p:spPr>
          <a:xfrm>
            <a:off x="0" y="636774"/>
            <a:ext cx="9144000" cy="1437171"/>
          </a:xfrm>
          <a:prstGeom prst="rect">
            <a:avLst/>
          </a:prstGeom>
        </p:spPr>
      </p:pic>
    </p:spTree>
    <p:extLst>
      <p:ext uri="{BB962C8B-B14F-4D97-AF65-F5344CB8AC3E}">
        <p14:creationId xmlns:p14="http://schemas.microsoft.com/office/powerpoint/2010/main" val="105210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FFDFA60-0EB9-BF88-AD68-D49C30586212}"/>
              </a:ext>
            </a:extLst>
          </p:cNvPr>
          <p:cNvSpPr>
            <a:spLocks noGrp="1"/>
          </p:cNvSpPr>
          <p:nvPr>
            <p:ph sz="half" idx="1"/>
          </p:nvPr>
        </p:nvSpPr>
        <p:spPr>
          <a:xfrm>
            <a:off x="0" y="2436641"/>
            <a:ext cx="8843923" cy="2443315"/>
          </a:xfrm>
        </p:spPr>
        <p:txBody>
          <a:bodyPr>
            <a:normAutofit/>
          </a:bodyPr>
          <a:lstStyle/>
          <a:p>
            <a:pPr>
              <a:lnSpc>
                <a:spcPct val="90000"/>
              </a:lnSpc>
            </a:pPr>
            <a:r>
              <a:rPr lang="en-GB" sz="1800" dirty="0">
                <a:latin typeface="+mn-lt"/>
              </a:rPr>
              <a:t>This priority is underpinned by three propositions: </a:t>
            </a:r>
          </a:p>
          <a:p>
            <a:pPr marL="342900" indent="-342900">
              <a:lnSpc>
                <a:spcPct val="90000"/>
              </a:lnSpc>
              <a:buFont typeface="+mj-lt"/>
              <a:buAutoNum type="arabicPeriod"/>
            </a:pPr>
            <a:r>
              <a:rPr lang="en-GB" sz="1800" b="1" dirty="0">
                <a:latin typeface="+mn-lt"/>
              </a:rPr>
              <a:t>Driving innovation</a:t>
            </a:r>
            <a:r>
              <a:rPr lang="en-GB" sz="1800" dirty="0">
                <a:latin typeface="+mn-lt"/>
              </a:rPr>
              <a:t>: to maintain and strengthen Gloucestershire’s reputation as an innovative county.</a:t>
            </a:r>
          </a:p>
          <a:p>
            <a:pPr marL="342900" indent="-342900">
              <a:lnSpc>
                <a:spcPct val="90000"/>
              </a:lnSpc>
              <a:buFont typeface="+mj-lt"/>
              <a:buAutoNum type="arabicPeriod"/>
            </a:pPr>
            <a:r>
              <a:rPr lang="en-GB" sz="1800" b="1" dirty="0">
                <a:latin typeface="+mn-lt"/>
              </a:rPr>
              <a:t>Business support</a:t>
            </a:r>
            <a:r>
              <a:rPr lang="en-GB" sz="1800" dirty="0">
                <a:latin typeface="+mn-lt"/>
              </a:rPr>
              <a:t>: to provide a strengthened level of relevant and appropriate business support which is fit for the needs of businesses today  and in the future. </a:t>
            </a:r>
          </a:p>
          <a:p>
            <a:pPr marL="342900" indent="-342900">
              <a:lnSpc>
                <a:spcPct val="90000"/>
              </a:lnSpc>
              <a:buFont typeface="+mj-lt"/>
              <a:buAutoNum type="arabicPeriod"/>
            </a:pPr>
            <a:r>
              <a:rPr lang="en-GB" sz="1800" b="1" dirty="0">
                <a:latin typeface="+mn-lt"/>
              </a:rPr>
              <a:t>The future voice of business</a:t>
            </a:r>
            <a:r>
              <a:rPr lang="en-GB" sz="1800" dirty="0">
                <a:latin typeface="+mn-lt"/>
              </a:rPr>
              <a:t>: to foster and enhance a dynamic forum where businesses can connect, collaborate, contribute to, and shape the needs and priorities of the county.</a:t>
            </a:r>
          </a:p>
        </p:txBody>
      </p:sp>
      <p:sp>
        <p:nvSpPr>
          <p:cNvPr id="2" name="Title 1"/>
          <p:cNvSpPr>
            <a:spLocks noGrp="1"/>
          </p:cNvSpPr>
          <p:nvPr>
            <p:ph type="title"/>
          </p:nvPr>
        </p:nvSpPr>
        <p:spPr>
          <a:xfrm>
            <a:off x="109577" y="102644"/>
            <a:ext cx="8229600" cy="648000"/>
          </a:xfrm>
        </p:spPr>
        <p:txBody>
          <a:bodyPr anchor="ctr">
            <a:normAutofit fontScale="90000"/>
          </a:bodyPr>
          <a:lstStyle/>
          <a:p>
            <a:pPr>
              <a:lnSpc>
                <a:spcPct val="90000"/>
              </a:lnSpc>
            </a:pPr>
            <a:r>
              <a:rPr lang="en-GB" sz="2800" dirty="0"/>
              <a:t>Strategic Priority – Business Innovation &amp; Support </a:t>
            </a:r>
          </a:p>
        </p:txBody>
      </p:sp>
      <p:pic>
        <p:nvPicPr>
          <p:cNvPr id="4" name="Picture 3">
            <a:extLst>
              <a:ext uri="{FF2B5EF4-FFF2-40B4-BE49-F238E27FC236}">
                <a16:creationId xmlns:a16="http://schemas.microsoft.com/office/drawing/2014/main" id="{AC6B1B08-C0ED-6047-32F2-2B9A7198F286}"/>
              </a:ext>
            </a:extLst>
          </p:cNvPr>
          <p:cNvPicPr>
            <a:picLocks noChangeAspect="1"/>
          </p:cNvPicPr>
          <p:nvPr/>
        </p:nvPicPr>
        <p:blipFill>
          <a:blip r:embed="rId3"/>
          <a:stretch>
            <a:fillRect/>
          </a:stretch>
        </p:blipFill>
        <p:spPr>
          <a:xfrm>
            <a:off x="0" y="750644"/>
            <a:ext cx="9144000" cy="1663410"/>
          </a:xfrm>
          <a:prstGeom prst="rect">
            <a:avLst/>
          </a:prstGeom>
        </p:spPr>
      </p:pic>
    </p:spTree>
    <p:extLst>
      <p:ext uri="{BB962C8B-B14F-4D97-AF65-F5344CB8AC3E}">
        <p14:creationId xmlns:p14="http://schemas.microsoft.com/office/powerpoint/2010/main" val="263433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Strategy Outcomes</a:t>
            </a:r>
          </a:p>
        </p:txBody>
      </p:sp>
      <p:pic>
        <p:nvPicPr>
          <p:cNvPr id="10" name="Picture 9">
            <a:extLst>
              <a:ext uri="{FF2B5EF4-FFF2-40B4-BE49-F238E27FC236}">
                <a16:creationId xmlns:a16="http://schemas.microsoft.com/office/drawing/2014/main" id="{3CC785EB-DEE9-D26E-7529-737959C7AF68}"/>
              </a:ext>
            </a:extLst>
          </p:cNvPr>
          <p:cNvPicPr>
            <a:picLocks noChangeAspect="1"/>
          </p:cNvPicPr>
          <p:nvPr/>
        </p:nvPicPr>
        <p:blipFill>
          <a:blip r:embed="rId3"/>
          <a:stretch>
            <a:fillRect/>
          </a:stretch>
        </p:blipFill>
        <p:spPr>
          <a:xfrm>
            <a:off x="723393" y="619192"/>
            <a:ext cx="7697213" cy="3766244"/>
          </a:xfrm>
          <a:prstGeom prst="rect">
            <a:avLst/>
          </a:prstGeom>
        </p:spPr>
      </p:pic>
    </p:spTree>
    <p:extLst>
      <p:ext uri="{BB962C8B-B14F-4D97-AF65-F5344CB8AC3E}">
        <p14:creationId xmlns:p14="http://schemas.microsoft.com/office/powerpoint/2010/main" val="22957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102644"/>
            <a:ext cx="8229600" cy="648000"/>
          </a:xfrm>
        </p:spPr>
        <p:txBody>
          <a:bodyPr anchor="ctr">
            <a:normAutofit/>
          </a:bodyPr>
          <a:lstStyle/>
          <a:p>
            <a:pPr>
              <a:lnSpc>
                <a:spcPct val="90000"/>
              </a:lnSpc>
            </a:pPr>
            <a:r>
              <a:rPr lang="en-GB" sz="2800" dirty="0"/>
              <a:t>Strategy Outcomes</a:t>
            </a:r>
          </a:p>
        </p:txBody>
      </p:sp>
      <p:pic>
        <p:nvPicPr>
          <p:cNvPr id="3" name="Picture 2">
            <a:extLst>
              <a:ext uri="{FF2B5EF4-FFF2-40B4-BE49-F238E27FC236}">
                <a16:creationId xmlns:a16="http://schemas.microsoft.com/office/drawing/2014/main" id="{85F0115F-0D1F-516E-7AC4-EB455B667273}"/>
              </a:ext>
            </a:extLst>
          </p:cNvPr>
          <p:cNvPicPr>
            <a:picLocks noChangeAspect="1"/>
          </p:cNvPicPr>
          <p:nvPr/>
        </p:nvPicPr>
        <p:blipFill>
          <a:blip r:embed="rId3"/>
          <a:stretch>
            <a:fillRect/>
          </a:stretch>
        </p:blipFill>
        <p:spPr>
          <a:xfrm>
            <a:off x="631340" y="676276"/>
            <a:ext cx="7881320" cy="3667388"/>
          </a:xfrm>
          <a:prstGeom prst="rect">
            <a:avLst/>
          </a:prstGeom>
        </p:spPr>
      </p:pic>
    </p:spTree>
    <p:extLst>
      <p:ext uri="{BB962C8B-B14F-4D97-AF65-F5344CB8AC3E}">
        <p14:creationId xmlns:p14="http://schemas.microsoft.com/office/powerpoint/2010/main" val="2177063444"/>
      </p:ext>
    </p:extLst>
  </p:cSld>
  <p:clrMapOvr>
    <a:masterClrMapping/>
  </p:clrMapOvr>
</p:sld>
</file>

<file path=ppt/theme/theme1.xml><?xml version="1.0" encoding="utf-8"?>
<a:theme xmlns:a="http://schemas.openxmlformats.org/drawingml/2006/main" name="gcc-powerpoint-template">
  <a:themeElements>
    <a:clrScheme name="GCC">
      <a:dk1>
        <a:srgbClr val="0A387A"/>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61878A29616C4DAFBF5BB03F2B11CC" ma:contentTypeVersion="13" ma:contentTypeDescription="Create a new document." ma:contentTypeScope="" ma:versionID="237f2ece879f2e1dd193e1dcff98ad93">
  <xsd:schema xmlns:xsd="http://www.w3.org/2001/XMLSchema" xmlns:xs="http://www.w3.org/2001/XMLSchema" xmlns:p="http://schemas.microsoft.com/office/2006/metadata/properties" xmlns:ns2="796fc621-4f79-477e-82f7-150c581ed045" xmlns:ns3="943f11fb-1681-4f11-a172-e7f6c49aae77" targetNamespace="http://schemas.microsoft.com/office/2006/metadata/properties" ma:root="true" ma:fieldsID="d5dbd745c1a7761120742ae181303628" ns2:_="" ns3:_="">
    <xsd:import namespace="796fc621-4f79-477e-82f7-150c581ed045"/>
    <xsd:import namespace="943f11fb-1681-4f11-a172-e7f6c49aae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fc621-4f79-477e-82f7-150c581ed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66fa-4138-4b9c-b0e4-0cfe5a19203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3f11fb-1681-4f11-a172-e7f6c49aae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9d42337-da98-4a50-afd8-f46bc023dc0d}" ma:internalName="TaxCatchAll" ma:showField="CatchAllData" ma:web="943f11fb-1681-4f11-a172-e7f6c49aae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43f11fb-1681-4f11-a172-e7f6c49aae77" xsi:nil="true"/>
    <lcf76f155ced4ddcb4097134ff3c332f xmlns="796fc621-4f79-477e-82f7-150c581ed04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126EE5-5938-4827-B3C7-D49A6FDDC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fc621-4f79-477e-82f7-150c581ed045"/>
    <ds:schemaRef ds:uri="943f11fb-1681-4f11-a172-e7f6c49aae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25589C-387C-4387-A80D-ED55EF6DE174}">
  <ds:schemaRefs>
    <ds:schemaRef ds:uri="http://purl.org/dc/terms/"/>
    <ds:schemaRef ds:uri="796fc621-4f79-477e-82f7-150c581ed045"/>
    <ds:schemaRef ds:uri="http://purl.org/dc/elements/1.1/"/>
    <ds:schemaRef ds:uri="http://schemas.microsoft.com/office/2006/metadata/propertie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943f11fb-1681-4f11-a172-e7f6c49aae77"/>
  </ds:schemaRefs>
</ds:datastoreItem>
</file>

<file path=customXml/itemProps3.xml><?xml version="1.0" encoding="utf-8"?>
<ds:datastoreItem xmlns:ds="http://schemas.openxmlformats.org/officeDocument/2006/customXml" ds:itemID="{15182BE0-ED56-432C-8CB1-9C112ED865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gcc-powerpoint-template-with-values (2)</Template>
  <TotalTime>1387</TotalTime>
  <Words>1874</Words>
  <Application>Microsoft Office PowerPoint</Application>
  <PresentationFormat>On-screen Show (16:9)</PresentationFormat>
  <Paragraphs>157</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gcc-powerpoint-template</vt:lpstr>
      <vt:lpstr>PowerPoint Presentation</vt:lpstr>
      <vt:lpstr>Gloucestershire’s new economic</vt:lpstr>
      <vt:lpstr>Gloucestershire’s new long-term vision</vt:lpstr>
      <vt:lpstr>Strategic Priority – Sustainable Growth</vt:lpstr>
      <vt:lpstr>Strategic Priority – Inward Investment</vt:lpstr>
      <vt:lpstr>Strategic Priority – Skills &amp; Employment </vt:lpstr>
      <vt:lpstr>Strategic Priority – Business Innovation &amp; Support </vt:lpstr>
      <vt:lpstr>Strategy Outcomes</vt:lpstr>
      <vt:lpstr>Strategy Outcomes</vt:lpstr>
      <vt:lpstr>Delivery Priorities</vt:lpstr>
      <vt:lpstr>Governance</vt:lpstr>
      <vt:lpstr>Governance</vt:lpstr>
      <vt:lpstr>Metrics</vt:lpstr>
      <vt:lpstr>Does anyone have any questions? </vt:lpstr>
    </vt:vector>
  </TitlesOfParts>
  <Company>Gloucestershire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WATTS, Ben</dc:creator>
  <cp:lastModifiedBy>WATTS, Ben</cp:lastModifiedBy>
  <cp:revision>35</cp:revision>
  <dcterms:created xsi:type="dcterms:W3CDTF">2023-09-05T12:49:09Z</dcterms:created>
  <dcterms:modified xsi:type="dcterms:W3CDTF">2024-05-07T13:39:25Z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0x0101001D61878A29616C4DAFBF5BB03F2B11CC</vt:lpwstr>
  </property>
  <property fmtid="{D5CDD505-2E9C-101B-9397-08002B2CF9AE}" pid="3" name="Order">
    <vt:r8>28000</vt:r8>
  </property>
  <property fmtid="{D5CDD505-2E9C-101B-9397-08002B2CF9AE}" pid="4" name="MediaServiceImageTags">
    <vt:lpwstr/>
  </property>
</Properties>
</file>