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E69E4-0D6E-4EF9-99D6-F256857A767C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8A5AF-D353-45A7-B374-D95D46466F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755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14BD-54D1-4CCD-9BD0-6E69A1B84303}" type="datetimeFigureOut">
              <a:rPr lang="en-GB" smtClean="0"/>
              <a:t>09/01/2021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A4F3-F8B0-4EEE-B82B-4A6EEDD613E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14BD-54D1-4CCD-9BD0-6E69A1B84303}" type="datetimeFigureOut">
              <a:rPr lang="en-GB" smtClean="0"/>
              <a:t>09/01/2021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A4F3-F8B0-4EEE-B82B-4A6EEDD613E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14BD-54D1-4CCD-9BD0-6E69A1B84303}" type="datetimeFigureOut">
              <a:rPr lang="en-GB" smtClean="0"/>
              <a:t>09/01/2021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A4F3-F8B0-4EEE-B82B-4A6EEDD613E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14BD-54D1-4CCD-9BD0-6E69A1B84303}" type="datetimeFigureOut">
              <a:rPr lang="en-GB" smtClean="0"/>
              <a:t>09/01/2021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A4F3-F8B0-4EEE-B82B-4A6EEDD613E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14BD-54D1-4CCD-9BD0-6E69A1B84303}" type="datetimeFigureOut">
              <a:rPr lang="en-GB" smtClean="0"/>
              <a:t>09/01/2021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A4F3-F8B0-4EEE-B82B-4A6EEDD613E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14BD-54D1-4CCD-9BD0-6E69A1B84303}" type="datetimeFigureOut">
              <a:rPr lang="en-GB" smtClean="0"/>
              <a:t>09/01/2021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A4F3-F8B0-4EEE-B82B-4A6EEDD613E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14BD-54D1-4CCD-9BD0-6E69A1B84303}" type="datetimeFigureOut">
              <a:rPr lang="en-GB" smtClean="0"/>
              <a:t>09/01/2021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A4F3-F8B0-4EEE-B82B-4A6EEDD613E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14BD-54D1-4CCD-9BD0-6E69A1B84303}" type="datetimeFigureOut">
              <a:rPr lang="en-GB" smtClean="0"/>
              <a:t>09/01/2021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A4F3-F8B0-4EEE-B82B-4A6EEDD613E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14BD-54D1-4CCD-9BD0-6E69A1B84303}" type="datetimeFigureOut">
              <a:rPr lang="en-GB" smtClean="0"/>
              <a:t>09/01/2021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A4F3-F8B0-4EEE-B82B-4A6EEDD613E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14BD-54D1-4CCD-9BD0-6E69A1B84303}" type="datetimeFigureOut">
              <a:rPr lang="en-GB" smtClean="0"/>
              <a:t>09/01/2021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E2A4F3-F8B0-4EEE-B82B-4A6EEDD613E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14BD-54D1-4CCD-9BD0-6E69A1B84303}" type="datetimeFigureOut">
              <a:rPr lang="en-GB" smtClean="0"/>
              <a:t>09/01/2021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A4F3-F8B0-4EEE-B82B-4A6EEDD613E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87A14BD-54D1-4CCD-9BD0-6E69A1B84303}" type="datetimeFigureOut">
              <a:rPr lang="en-GB" smtClean="0"/>
              <a:t>09/01/2021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AE2A4F3-F8B0-4EEE-B82B-4A6EEDD613E2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982003" y="1944584"/>
            <a:ext cx="4841151" cy="1204306"/>
          </a:xfrm>
        </p:spPr>
        <p:txBody>
          <a:bodyPr/>
          <a:lstStyle/>
          <a:p>
            <a:r>
              <a:rPr lang="en-GB" sz="4800" dirty="0" smtClean="0"/>
              <a:t>My street, your street 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912" y="4797152"/>
            <a:ext cx="4987663" cy="17777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476672"/>
            <a:ext cx="2520280" cy="717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049" y="419997"/>
            <a:ext cx="2915815" cy="6107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96136" y="1988840"/>
            <a:ext cx="3011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943872" y="1850340"/>
            <a:ext cx="3011439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Name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580112" y="2652544"/>
            <a:ext cx="3011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Has completed the My Street, Your Street project! </a:t>
            </a:r>
          </a:p>
          <a:p>
            <a:endParaRPr lang="en-GB" dirty="0"/>
          </a:p>
          <a:p>
            <a:r>
              <a:rPr lang="en-GB" dirty="0" smtClean="0"/>
              <a:t>Well done!  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590552" y="4005064"/>
            <a:ext cx="3011439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Date 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82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912</TotalTime>
  <Words>21</Words>
  <Application>Microsoft Office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Angles</vt:lpstr>
      <vt:lpstr>My street, your street </vt:lpstr>
    </vt:vector>
  </TitlesOfParts>
  <Company>Gloucestershire County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streets</dc:title>
  <dc:creator>HINKLEY, Liam</dc:creator>
  <cp:lastModifiedBy>HINKLEY, Liam</cp:lastModifiedBy>
  <cp:revision>58</cp:revision>
  <dcterms:created xsi:type="dcterms:W3CDTF">2020-11-03T12:25:02Z</dcterms:created>
  <dcterms:modified xsi:type="dcterms:W3CDTF">2021-01-09T13:32:15Z</dcterms:modified>
</cp:coreProperties>
</file>