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4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9" t="16037" b="21409"/>
          <a:stretch/>
        </p:blipFill>
        <p:spPr>
          <a:xfrm>
            <a:off x="-21023" y="1809073"/>
            <a:ext cx="9180512" cy="50489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5" y="514579"/>
            <a:ext cx="39370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8260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Year 9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17636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81019"/>
            <a:ext cx="8317345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Gain </a:t>
            </a:r>
            <a:r>
              <a:rPr lang="en-GB" dirty="0"/>
              <a:t>skills that employers are looking for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Develop confidence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Find out more about what you’re good at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Feel valuable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Get work experience for your CV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Learn new skills and get </a:t>
            </a:r>
            <a:r>
              <a:rPr lang="en-GB" dirty="0" smtClean="0"/>
              <a:t>extra qualifications</a:t>
            </a:r>
            <a:endParaRPr lang="en-GB" dirty="0"/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Support a good cause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Meet people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Have fun!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To </a:t>
            </a:r>
            <a:r>
              <a:rPr lang="en-GB" dirty="0"/>
              <a:t>find local volunteering opportunities visit:</a:t>
            </a:r>
          </a:p>
          <a:p>
            <a:pPr lvl="1"/>
            <a:r>
              <a:rPr lang="en-GB" dirty="0" smtClean="0">
                <a:solidFill>
                  <a:srgbClr val="71B752"/>
                </a:solidFill>
              </a:rPr>
              <a:t>www.volunteerglos.org.uk</a:t>
            </a:r>
          </a:p>
          <a:p>
            <a:pPr lvl="1"/>
            <a:endParaRPr lang="en-GB" dirty="0" smtClean="0">
              <a:solidFill>
                <a:srgbClr val="71B752"/>
              </a:solidFill>
            </a:endParaRPr>
          </a:p>
          <a:p>
            <a:pPr lvl="1"/>
            <a:endParaRPr lang="en-GB" dirty="0">
              <a:solidFill>
                <a:srgbClr val="71B752"/>
              </a:solidFill>
            </a:endParaRPr>
          </a:p>
          <a:p>
            <a:pPr lvl="1"/>
            <a:r>
              <a:rPr lang="en-GB" dirty="0"/>
              <a:t>You can also register for National Citizen Service (NCS) </a:t>
            </a:r>
            <a:r>
              <a:rPr lang="en-GB" dirty="0" smtClean="0">
                <a:solidFill>
                  <a:srgbClr val="71B752"/>
                </a:solidFill>
              </a:rPr>
              <a:t>ww.ncsyes.co.uk</a:t>
            </a:r>
            <a:endParaRPr lang="en-GB" dirty="0">
              <a:solidFill>
                <a:srgbClr val="71B752"/>
              </a:solidFill>
            </a:endParaRPr>
          </a:p>
          <a:p>
            <a:pPr lvl="1"/>
            <a:r>
              <a:rPr lang="en-GB" dirty="0"/>
              <a:t>NCS is an opportunity for </a:t>
            </a:r>
            <a:r>
              <a:rPr lang="en-GB" dirty="0">
                <a:solidFill>
                  <a:srgbClr val="71B752"/>
                </a:solidFill>
              </a:rPr>
              <a:t>15 to 17 </a:t>
            </a:r>
            <a:r>
              <a:rPr lang="en-GB" dirty="0"/>
              <a:t>year-olds to learn new skills, volunteer</a:t>
            </a:r>
          </a:p>
          <a:p>
            <a:pPr lvl="1"/>
            <a:r>
              <a:rPr lang="en-GB" dirty="0"/>
              <a:t>and have an adventure.</a:t>
            </a:r>
            <a:endParaRPr lang="en-GB" dirty="0" smtClean="0">
              <a:solidFill>
                <a:srgbClr val="71B752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72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CV and covering letter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17693"/>
            <a:ext cx="831734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CVs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covering letters are a great way to show your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experience. They are the first impression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get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you. They can be daunting to write at first, but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tips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a good starting point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77999"/>
            <a:ext cx="3994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CVs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should be no longer than two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sides of A4.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If there’s a job description, read it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Write three sentences about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skills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personality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List your education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including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you are studying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List any work experience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volunteering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and what tasks you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Include a bit of information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your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skills, hobbies and interests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Have a smart and professional layout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Remember to include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contact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5872" y="2577999"/>
            <a:ext cx="39947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covering letter should be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 longer than one page of A4.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One line saying why you are writing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few lines about you and your skills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paragraph about your experience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what you would bring to the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organisation or role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paragraph about why you want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work for this organisation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this role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few sentences to summarise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impress at interviews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19018"/>
            <a:ext cx="39947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first impression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 on time or if you can, a bit early. It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shows you are keen.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Dress appropriately for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interview, don’t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worry about being too smart.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Turn your phone off.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Give a firm handshake.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deep breath, smile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speak calmly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clearly.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Research the role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–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 you understand what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what you’ll need to do?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interested in your job –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ask questions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about what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expects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you.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Keep eye contact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interview.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Ask the employer some questions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at the end of the interview..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125" y="1719018"/>
            <a:ext cx="399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want to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that you can: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well in a team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Solve problems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(basic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Word and Email skills)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 on time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Motivate yourself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Stick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you like at these?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often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say that it is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(your attitude) is every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bit as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important as your skills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qualifications. </a:t>
            </a:r>
            <a:r>
              <a:rPr lang="en-GB" sz="1400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ready for work?</a:t>
            </a:r>
            <a:endParaRPr lang="en-GB" sz="1400" dirty="0" smtClean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Tips for dealing with stress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taking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exams is </a:t>
            </a:r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stressful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19018"/>
            <a:ext cx="3994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relax?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tips can help: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bath to relax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exercise – it’ll burn off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release endorphins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Pop bubble wrap! It’ll help calm you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Eat some dark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–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releases endorphins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break and get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for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 fresh air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hopefully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sunshine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time with animals – research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shows they reduce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2125" y="1719018"/>
            <a:ext cx="39947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stressed out</a:t>
            </a:r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tips can help: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break from revision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Talk to friends and family about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you’re feeling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Talk to a range of people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teachers about your decision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Don’t be embarrassed to ask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help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Try not to procrastinate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 you’ll just feel worse afterwards</a:t>
            </a:r>
          </a:p>
          <a:p>
            <a:endParaRPr lang="en-GB" sz="1400" b="1" dirty="0" smtClean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Remember it’s okay to not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know what you want to do.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you’re really struggling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feel really down, talk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your GP immediately.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52" y="4578297"/>
            <a:ext cx="411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There’s a new website for young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Gloucestershire to find 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mental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 and wellbeing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www.onyourmindglos.nhs.uk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4488873"/>
            <a:ext cx="4091710" cy="1231240"/>
          </a:xfrm>
          <a:prstGeom prst="rect">
            <a:avLst/>
          </a:prstGeom>
          <a:noFill/>
          <a:ln w="38100">
            <a:solidFill>
              <a:srgbClr val="71B7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Making choices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Here are some things you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know, do and think about...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law says you must stay 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until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age of 18.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does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mean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stay in school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also includes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college, training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full time work as long 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includes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part time learning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pick GCSEs options in Year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9, depending on your school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usually pick your next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Year 11.</a:t>
            </a:r>
          </a:p>
        </p:txBody>
      </p:sp>
    </p:spTree>
    <p:extLst>
      <p:ext uri="{BB962C8B-B14F-4D97-AF65-F5344CB8AC3E}">
        <p14:creationId xmlns:p14="http://schemas.microsoft.com/office/powerpoint/2010/main" val="624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Think </a:t>
            </a:r>
            <a:r>
              <a:rPr lang="en-GB" sz="28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n-GB" sz="2800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47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you good at?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enjoy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might you want to do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until 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18?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might you want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after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you’re 18?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resources at school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with these decisions.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school librarian to help you.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on your strengths</a:t>
            </a:r>
            <a:endParaRPr lang="en-GB" sz="2800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74475"/>
            <a:ext cx="8229600" cy="2493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go at the quiz to find out what kind of areas you might want to think about building into your subject choices and future career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 the number of ticks for each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colour.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1"/>
            <a:ext cx="6151419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Realistic?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Enterprising?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Artistic?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GCSEs</a:t>
            </a:r>
            <a:endParaRPr lang="en-GB" sz="2800" b="1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260763"/>
            <a:ext cx="82296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GCSEs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 your first chance to choose which subjects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want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learn. You may need to pick certain subjects if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particular job in mind. Or you may want to carry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with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subjects you really enjoy.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Maths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You will need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grade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 (equivalent of the old grade C) in English and Maths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get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place on most courses after GCSEs, like A-Levels.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school will tell you which subjects you can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choose. Subjects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might include: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Art, Design &amp; Technology,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Geography, Drama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History and Music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Top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 </a:t>
            </a:r>
            <a:endParaRPr lang="en-GB" sz="2000" b="1" u="sng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sure what to study after turning 16 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what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you want, keep your options open and try to study 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variety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subjects.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GCSE grades </a:t>
            </a:r>
            <a:r>
              <a:rPr lang="en-GB" sz="28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are </a:t>
            </a:r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changing</a:t>
            </a:r>
            <a:endParaRPr lang="en-GB" sz="4000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256"/>
            <a:ext cx="4114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grades used for GCSEs have been changing since September 2016.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GCSEs are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now graded 9 - 1, rather than A* – G.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Language, English Literature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first subjects to use the new system, with your other subjects using numbers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all GCSEs taken in England will be marked with grades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545" y="1295256"/>
            <a:ext cx="3976255" cy="491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should give you an idea of how the new grades compare to the old ones: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12737" r="48160" b="15159"/>
          <a:stretch/>
        </p:blipFill>
        <p:spPr bwMode="auto">
          <a:xfrm>
            <a:off x="5237018" y="1939636"/>
            <a:ext cx="3136042" cy="37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7018" y="1985816"/>
            <a:ext cx="3136041" cy="286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grades         New grades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508000"/>
            <a:ext cx="767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Alternatives to school</a:t>
            </a:r>
            <a:endParaRPr lang="en-GB" sz="2800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1256145"/>
            <a:ext cx="7878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Technical College (UTC) or Studio School. 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move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the end of Year 9 (or Year 11) to a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School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14-19 year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olds of all abilities to study subjects linked to specific industrial sectors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Science, Technology, Engineering, Maths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They closely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involve universities and employers and are designed to be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workplace.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“9 to 5” day and don’t have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same terms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schools.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range of academic and vocational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including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GCSEs in English, Maths and Science.</a:t>
            </a:r>
          </a:p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 placements linked directly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opportunities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local area.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local UTC 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Berkeley,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Gloucestershire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visit: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www.berkeleygreenutc.org.uk/about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www.studioschoolstrust.org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www.utcolleges.org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2" y="1189922"/>
            <a:ext cx="5627687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What’s next</a:t>
            </a:r>
            <a:r>
              <a:rPr lang="en-GB" sz="2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GB" sz="4000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69"/>
            <a:ext cx="2720109" cy="4158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you’ve finished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GCSEs 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will have more decisions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make…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your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booklet for more info on choices after GCSEs.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3780"/>
            <a:ext cx="8455891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may feel ready to start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are 18, or you may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want to work part time while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study. Here are some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things to think about to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your chances of getting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job.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53673"/>
            <a:ext cx="8317345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experience is a great way to test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 whether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like a job/sector. It also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shows employers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you’ve thought about what you want to do and have a realistic idea of what working life is like.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You’ll do work experience with your school or college but you can also arrange your own experience during school holidays or at weekends.</a:t>
            </a:r>
          </a:p>
          <a:p>
            <a:pPr lvl="1"/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Part-time work while you study is also a great way to get experience and learn skills – as long as your education comes first!</a:t>
            </a:r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5018" y="4359564"/>
            <a:ext cx="390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might want to take a look at Job Market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National Careers Service website:</a:t>
            </a:r>
          </a:p>
          <a:p>
            <a:r>
              <a:rPr lang="en-GB" sz="1600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https://nationalcareersservice.direct.gov.uk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285" y="4341092"/>
            <a:ext cx="4091710" cy="1323439"/>
          </a:xfrm>
          <a:prstGeom prst="rect">
            <a:avLst/>
          </a:prstGeom>
          <a:noFill/>
          <a:ln w="38100">
            <a:solidFill>
              <a:srgbClr val="71B7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1480</Words>
  <Application>Microsoft Office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Making choices</vt:lpstr>
      <vt:lpstr>Think about:</vt:lpstr>
      <vt:lpstr>PowerPoint Presentation</vt:lpstr>
      <vt:lpstr>GCSEs</vt:lpstr>
      <vt:lpstr>GCSE grades are changing</vt:lpstr>
      <vt:lpstr>PowerPoint Presentation</vt:lpstr>
      <vt:lpstr>What’s next?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Atkins</dc:creator>
  <cp:lastModifiedBy>FIZOR, Lorna</cp:lastModifiedBy>
  <cp:revision>28</cp:revision>
  <dcterms:created xsi:type="dcterms:W3CDTF">2017-08-17T10:38:15Z</dcterms:created>
  <dcterms:modified xsi:type="dcterms:W3CDTF">2017-09-05T16:48:20Z</dcterms:modified>
</cp:coreProperties>
</file>